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47" r:id="rId1"/>
  </p:sldMasterIdLst>
  <p:notesMasterIdLst>
    <p:notesMasterId r:id="rId19"/>
  </p:notesMasterIdLst>
  <p:sldIdLst>
    <p:sldId id="256" r:id="rId2"/>
    <p:sldId id="258" r:id="rId3"/>
    <p:sldId id="260" r:id="rId4"/>
    <p:sldId id="261" r:id="rId5"/>
    <p:sldId id="266" r:id="rId6"/>
    <p:sldId id="267" r:id="rId7"/>
    <p:sldId id="268" r:id="rId8"/>
    <p:sldId id="262" r:id="rId9"/>
    <p:sldId id="259" r:id="rId10"/>
    <p:sldId id="270" r:id="rId11"/>
    <p:sldId id="274" r:id="rId12"/>
    <p:sldId id="291" r:id="rId13"/>
    <p:sldId id="292" r:id="rId14"/>
    <p:sldId id="290" r:id="rId15"/>
    <p:sldId id="289" r:id="rId16"/>
    <p:sldId id="271" r:id="rId17"/>
    <p:sldId id="287" r:id="rId18"/>
  </p:sldIdLst>
  <p:sldSz cx="9144000" cy="5143500" type="screen16x9"/>
  <p:notesSz cx="6858000" cy="9144000"/>
  <p:embeddedFontLst>
    <p:embeddedFont>
      <p:font typeface="Arimo" panose="020B0604020202020204" pitchFamily="34" charset="0"/>
      <p:regular r:id="rId20"/>
      <p:bold r:id="rId21"/>
      <p:italic r:id="rId22"/>
      <p:boldItalic r:id="rId23"/>
    </p:embeddedFont>
    <p:embeddedFont>
      <p:font typeface="Bellota Text" pitchFamily="2" charset="77"/>
      <p:regular r:id="rId24"/>
      <p:bold r:id="rId25"/>
      <p:italic r:id="rId26"/>
      <p:boldItalic r:id="rId27"/>
    </p:embeddedFont>
    <p:embeddedFont>
      <p:font typeface="Century Gothic" panose="020B0502020202020204" pitchFamily="34" charset="0"/>
      <p:regular r:id="rId28"/>
      <p:bold r:id="rId29"/>
      <p:italic r:id="rId30"/>
      <p:boldItalic r:id="rId31"/>
    </p:embeddedFont>
    <p:embeddedFont>
      <p:font typeface="Wingdings 3" pitchFamily="2" charset="2"/>
      <p:regular r:id="rId32"/>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F37DD88-D56E-4EDB-A55D-C469D53C1B08}">
  <a:tblStyle styleId="{AF37DD88-D56E-4EDB-A55D-C469D53C1B0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498"/>
    <p:restoredTop sz="94719"/>
  </p:normalViewPr>
  <p:slideViewPr>
    <p:cSldViewPr snapToGrid="0" snapToObjects="1">
      <p:cViewPr>
        <p:scale>
          <a:sx n="140" d="100"/>
          <a:sy n="140" d="100"/>
        </p:scale>
        <p:origin x="1080" y="5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p:cNvGrpSpPr/>
        <p:nvPr/>
      </p:nvGrpSpPr>
      <p:grpSpPr>
        <a:xfrm>
          <a:off x="0" y="0"/>
          <a:ext cx="0" cy="0"/>
          <a:chOff x="0" y="0"/>
          <a:chExt cx="0" cy="0"/>
        </a:xfrm>
      </p:grpSpPr>
      <p:sp>
        <p:nvSpPr>
          <p:cNvPr id="438" name="Google Shape;438;g11059094adf_0_1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11059094adf_0_1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0"/>
        <p:cNvGrpSpPr/>
        <p:nvPr/>
      </p:nvGrpSpPr>
      <p:grpSpPr>
        <a:xfrm>
          <a:off x="0" y="0"/>
          <a:ext cx="0" cy="0"/>
          <a:chOff x="0" y="0"/>
          <a:chExt cx="0" cy="0"/>
        </a:xfrm>
      </p:grpSpPr>
      <p:sp>
        <p:nvSpPr>
          <p:cNvPr id="511" name="Google Shape;511;g11059094adf_0_7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2" name="Google Shape;512;g11059094adf_0_7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0"/>
        <p:cNvGrpSpPr/>
        <p:nvPr/>
      </p:nvGrpSpPr>
      <p:grpSpPr>
        <a:xfrm>
          <a:off x="0" y="0"/>
          <a:ext cx="0" cy="0"/>
          <a:chOff x="0" y="0"/>
          <a:chExt cx="0" cy="0"/>
        </a:xfrm>
      </p:grpSpPr>
      <p:sp>
        <p:nvSpPr>
          <p:cNvPr id="481" name="Google Shape;481;g11059094adf_0_6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2" name="Google Shape;482;g11059094adf_0_6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10f7bb2ac09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10f7bb2ac09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10f7bb2ac09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 name="Google Shape;291;g10f7bb2ac09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10f7bb2ac09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10f7bb2ac09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Google Shape;395;g11059094adf_0_7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6" name="Google Shape;396;g11059094adf_0_7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5"/>
        <p:cNvGrpSpPr/>
        <p:nvPr/>
      </p:nvGrpSpPr>
      <p:grpSpPr>
        <a:xfrm>
          <a:off x="0" y="0"/>
          <a:ext cx="0" cy="0"/>
          <a:chOff x="0" y="0"/>
          <a:chExt cx="0" cy="0"/>
        </a:xfrm>
      </p:grpSpPr>
      <p:sp>
        <p:nvSpPr>
          <p:cNvPr id="406" name="Google Shape;406;g11059094adf_0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7" name="Google Shape;407;g11059094adf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g11059094adf_0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6" name="Google Shape;416;g11059094adf_0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11059094adf_0_7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 name="Google Shape;311;g11059094adf_0_7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11059094adf_0_34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11059094adf_0_34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941910" y="1885950"/>
            <a:ext cx="6686549" cy="1697086"/>
          </a:xfrm>
        </p:spPr>
        <p:txBody>
          <a:bodyPr anchor="b">
            <a:normAutofit/>
          </a:bodyPr>
          <a:lstStyle>
            <a:lvl1pPr>
              <a:defRPr sz="4050"/>
            </a:lvl1pPr>
          </a:lstStyle>
          <a:p>
            <a:r>
              <a:rPr lang="en-US"/>
              <a:t>Click to edit Master title style</a:t>
            </a:r>
            <a:endParaRPr lang="en-US" dirty="0"/>
          </a:p>
        </p:txBody>
      </p:sp>
      <p:sp>
        <p:nvSpPr>
          <p:cNvPr id="3" name="Subtitle 2"/>
          <p:cNvSpPr>
            <a:spLocks noGrp="1"/>
          </p:cNvSpPr>
          <p:nvPr>
            <p:ph type="subTitle" idx="1"/>
          </p:nvPr>
        </p:nvSpPr>
        <p:spPr>
          <a:xfrm>
            <a:off x="1941910" y="3583035"/>
            <a:ext cx="6686549" cy="844712"/>
          </a:xfrm>
        </p:spPr>
        <p:txBody>
          <a:bodyPr anchor="t"/>
          <a:lstStyle>
            <a:lvl1pPr marL="0" indent="0" algn="l">
              <a:buNone/>
              <a:defRPr>
                <a:solidFill>
                  <a:schemeClr val="tx1">
                    <a:lumMod val="65000"/>
                    <a:lumOff val="3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91BEF04-0CF3-B244-BEB1-540331E3014B}" type="datetimeFigureOut">
              <a:rPr lang="en-US" smtClean="0"/>
              <a:t>5/18/22</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3242858"/>
            <a:ext cx="1308489" cy="583942"/>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398860" y="3397155"/>
            <a:ext cx="584825" cy="273844"/>
          </a:xfrm>
        </p:spPr>
        <p:txBody>
          <a:bodyPr/>
          <a:lstStyle/>
          <a:p>
            <a:fld id="{7F858637-B209-284D-AD81-3110D55D5559}" type="slidenum">
              <a:rPr lang="en-US" smtClean="0"/>
              <a:t>‹#›</a:t>
            </a:fld>
            <a:endParaRPr lang="en-US"/>
          </a:p>
        </p:txBody>
      </p:sp>
    </p:spTree>
    <p:extLst>
      <p:ext uri="{BB962C8B-B14F-4D97-AF65-F5344CB8AC3E}">
        <p14:creationId xmlns:p14="http://schemas.microsoft.com/office/powerpoint/2010/main" val="2503869747"/>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941910" y="457200"/>
            <a:ext cx="6686549" cy="2337780"/>
          </a:xfrm>
        </p:spPr>
        <p:txBody>
          <a:bodyPr anchor="ctr">
            <a:normAutofit/>
          </a:bodyPr>
          <a:lstStyle>
            <a:lvl1pPr algn="l">
              <a:defRPr sz="3600" b="0" cap="none"/>
            </a:lvl1pPr>
          </a:lstStyle>
          <a:p>
            <a:r>
              <a:rPr lang="en-US"/>
              <a:t>Click to edit Master title style</a:t>
            </a:r>
            <a:endParaRPr lang="en-US" dirty="0"/>
          </a:p>
        </p:txBody>
      </p:sp>
      <p:sp>
        <p:nvSpPr>
          <p:cNvPr id="3" name="Text Placeholder 2"/>
          <p:cNvSpPr>
            <a:spLocks noGrp="1"/>
          </p:cNvSpPr>
          <p:nvPr>
            <p:ph type="body" idx="1"/>
          </p:nvPr>
        </p:nvSpPr>
        <p:spPr>
          <a:xfrm>
            <a:off x="1941910" y="3265535"/>
            <a:ext cx="6686549" cy="1166898"/>
          </a:xfrm>
        </p:spPr>
        <p:txBody>
          <a:bodyPr anchor="ctr">
            <a:normAutofit/>
          </a:bodyPr>
          <a:lstStyle>
            <a:lvl1pPr marL="0" indent="0" algn="l">
              <a:buNone/>
              <a:defRPr sz="1350">
                <a:solidFill>
                  <a:schemeClr val="tx1">
                    <a:lumMod val="65000"/>
                    <a:lumOff val="3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91BEF04-0CF3-B244-BEB1-540331E3014B}" type="datetimeFigureOut">
              <a:rPr lang="en-US" smtClean="0"/>
              <a:t>5/18/22</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3141" y="238363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398860" y="2433105"/>
            <a:ext cx="584825" cy="273844"/>
          </a:xfrm>
        </p:spPr>
        <p:txBody>
          <a:bodyPr/>
          <a:lstStyle/>
          <a:p>
            <a:fld id="{7F858637-B209-284D-AD81-3110D55D5559}" type="slidenum">
              <a:rPr lang="en-US" smtClean="0"/>
              <a:t>‹#›</a:t>
            </a:fld>
            <a:endParaRPr lang="en-US"/>
          </a:p>
        </p:txBody>
      </p:sp>
    </p:spTree>
    <p:extLst>
      <p:ext uri="{BB962C8B-B14F-4D97-AF65-F5344CB8AC3E}">
        <p14:creationId xmlns:p14="http://schemas.microsoft.com/office/powerpoint/2010/main" val="4206234635"/>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37462" y="457200"/>
            <a:ext cx="6295445" cy="2171700"/>
          </a:xfrm>
        </p:spPr>
        <p:txBody>
          <a:bodyPr anchor="ctr">
            <a:normAutofit/>
          </a:bodyPr>
          <a:lstStyle>
            <a:lvl1pPr algn="l">
              <a:defRPr sz="36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2456259" y="2628900"/>
            <a:ext cx="5652416" cy="285750"/>
          </a:xfrm>
        </p:spPr>
        <p:txBody>
          <a:bodyPr anchor="ctr">
            <a:noAutofit/>
          </a:bodyPr>
          <a:lstStyle>
            <a:lvl1pPr marL="0" indent="0">
              <a:buFontTx/>
              <a:buNone/>
              <a:defRPr sz="1200">
                <a:solidFill>
                  <a:schemeClr val="tx1">
                    <a:lumMod val="50000"/>
                    <a:lumOff val="50000"/>
                  </a:schemeClr>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a:t>Click to edit Master text styles</a:t>
            </a:r>
          </a:p>
        </p:txBody>
      </p:sp>
      <p:sp>
        <p:nvSpPr>
          <p:cNvPr id="3" name="Text Placeholder 2"/>
          <p:cNvSpPr>
            <a:spLocks noGrp="1"/>
          </p:cNvSpPr>
          <p:nvPr>
            <p:ph type="body" idx="1"/>
          </p:nvPr>
        </p:nvSpPr>
        <p:spPr>
          <a:xfrm>
            <a:off x="1941910" y="3265535"/>
            <a:ext cx="6686549" cy="1166898"/>
          </a:xfrm>
        </p:spPr>
        <p:txBody>
          <a:bodyPr anchor="ctr">
            <a:normAutofit/>
          </a:bodyPr>
          <a:lstStyle>
            <a:lvl1pPr marL="0" indent="0" algn="l">
              <a:buNone/>
              <a:defRPr sz="1350">
                <a:solidFill>
                  <a:schemeClr val="tx1">
                    <a:lumMod val="65000"/>
                    <a:lumOff val="3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91BEF04-0CF3-B244-BEB1-540331E3014B}" type="datetimeFigureOut">
              <a:rPr lang="en-US" smtClean="0"/>
              <a:t>5/18/22</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3141" y="238363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398860" y="2433105"/>
            <a:ext cx="584825" cy="273844"/>
          </a:xfrm>
        </p:spPr>
        <p:txBody>
          <a:bodyPr/>
          <a:lstStyle/>
          <a:p>
            <a:fld id="{7F858637-B209-284D-AD81-3110D55D5559}" type="slidenum">
              <a:rPr lang="en-US" smtClean="0"/>
              <a:t>‹#›</a:t>
            </a:fld>
            <a:endParaRPr lang="en-US"/>
          </a:p>
        </p:txBody>
      </p:sp>
      <p:sp>
        <p:nvSpPr>
          <p:cNvPr id="14" name="TextBox 13"/>
          <p:cNvSpPr txBox="1"/>
          <p:nvPr/>
        </p:nvSpPr>
        <p:spPr>
          <a:xfrm>
            <a:off x="1850739" y="486004"/>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solidFill>
                <a:effectLst/>
                <a:latin typeface="Arial"/>
              </a:rPr>
              <a:t>“</a:t>
            </a:r>
          </a:p>
        </p:txBody>
      </p:sp>
      <p:sp>
        <p:nvSpPr>
          <p:cNvPr id="15" name="TextBox 14"/>
          <p:cNvSpPr txBox="1"/>
          <p:nvPr/>
        </p:nvSpPr>
        <p:spPr>
          <a:xfrm>
            <a:off x="8336139" y="2178980"/>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93002600"/>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941910" y="1828800"/>
            <a:ext cx="6686550" cy="2043634"/>
          </a:xfrm>
        </p:spPr>
        <p:txBody>
          <a:bodyPr anchor="b">
            <a:normAutofit/>
          </a:bodyPr>
          <a:lstStyle>
            <a:lvl1pPr algn="l">
              <a:defRPr sz="3600" b="0"/>
            </a:lvl1pPr>
          </a:lstStyle>
          <a:p>
            <a:r>
              <a:rPr lang="en-US"/>
              <a:t>Click to edit Master title style</a:t>
            </a:r>
            <a:endParaRPr lang="en-US" dirty="0"/>
          </a:p>
        </p:txBody>
      </p:sp>
      <p:sp>
        <p:nvSpPr>
          <p:cNvPr id="4" name="Text Placeholder 3"/>
          <p:cNvSpPr>
            <a:spLocks noGrp="1"/>
          </p:cNvSpPr>
          <p:nvPr>
            <p:ph type="body" sz="half" idx="2"/>
          </p:nvPr>
        </p:nvSpPr>
        <p:spPr>
          <a:xfrm>
            <a:off x="1941910" y="3886200"/>
            <a:ext cx="6686550" cy="547217"/>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091BEF04-0CF3-B244-BEB1-540331E3014B}" type="datetimeFigureOut">
              <a:rPr lang="en-US" smtClean="0"/>
              <a:t>5/18/22</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3141" y="3683794"/>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398860" y="3737316"/>
            <a:ext cx="584825" cy="273844"/>
          </a:xfrm>
        </p:spPr>
        <p:txBody>
          <a:bodyPr/>
          <a:lstStyle/>
          <a:p>
            <a:fld id="{7F858637-B209-284D-AD81-3110D55D5559}" type="slidenum">
              <a:rPr lang="en-US" smtClean="0"/>
              <a:t>‹#›</a:t>
            </a:fld>
            <a:endParaRPr lang="en-US"/>
          </a:p>
        </p:txBody>
      </p:sp>
    </p:spTree>
    <p:extLst>
      <p:ext uri="{BB962C8B-B14F-4D97-AF65-F5344CB8AC3E}">
        <p14:creationId xmlns:p14="http://schemas.microsoft.com/office/powerpoint/2010/main" val="1218176616"/>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137462" y="457200"/>
            <a:ext cx="6295445" cy="2171700"/>
          </a:xfrm>
        </p:spPr>
        <p:txBody>
          <a:bodyPr anchor="ctr">
            <a:normAutofit/>
          </a:bodyPr>
          <a:lstStyle>
            <a:lvl1pPr algn="l">
              <a:defRPr sz="36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1941909" y="3257550"/>
            <a:ext cx="6686550" cy="628650"/>
          </a:xfrm>
        </p:spPr>
        <p:txBody>
          <a:bodyPr anchor="b">
            <a:noAutofit/>
          </a:bodyPr>
          <a:lstStyle>
            <a:lvl1pPr marL="0" indent="0">
              <a:buFontTx/>
              <a:buNone/>
              <a:defRPr sz="1800">
                <a:solidFill>
                  <a:schemeClr val="accent1"/>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1941910" y="3886200"/>
            <a:ext cx="6686550" cy="547217"/>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091BEF04-0CF3-B244-BEB1-540331E3014B}" type="datetimeFigureOut">
              <a:rPr lang="en-US" smtClean="0"/>
              <a:t>5/18/22</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3141" y="3683794"/>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398860" y="3737316"/>
            <a:ext cx="584825" cy="273844"/>
          </a:xfrm>
        </p:spPr>
        <p:txBody>
          <a:bodyPr/>
          <a:lstStyle/>
          <a:p>
            <a:fld id="{7F858637-B209-284D-AD81-3110D55D5559}" type="slidenum">
              <a:rPr lang="en-US" smtClean="0"/>
              <a:t>‹#›</a:t>
            </a:fld>
            <a:endParaRPr lang="en-US"/>
          </a:p>
        </p:txBody>
      </p:sp>
      <p:sp>
        <p:nvSpPr>
          <p:cNvPr id="17" name="TextBox 16"/>
          <p:cNvSpPr txBox="1"/>
          <p:nvPr/>
        </p:nvSpPr>
        <p:spPr>
          <a:xfrm>
            <a:off x="1850739" y="486004"/>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solidFill>
                <a:effectLst/>
                <a:latin typeface="Arial"/>
              </a:rPr>
              <a:t>“</a:t>
            </a:r>
          </a:p>
        </p:txBody>
      </p:sp>
      <p:sp>
        <p:nvSpPr>
          <p:cNvPr id="18" name="TextBox 17"/>
          <p:cNvSpPr txBox="1"/>
          <p:nvPr/>
        </p:nvSpPr>
        <p:spPr>
          <a:xfrm>
            <a:off x="8336139" y="2178980"/>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788360425"/>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941910" y="470555"/>
            <a:ext cx="6686549" cy="2160015"/>
          </a:xfrm>
        </p:spPr>
        <p:txBody>
          <a:bodyPr anchor="ctr">
            <a:normAutofit/>
          </a:bodyPr>
          <a:lstStyle>
            <a:lvl1pPr algn="l">
              <a:defRPr sz="3600" b="0"/>
            </a:lvl1pPr>
          </a:lstStyle>
          <a:p>
            <a:r>
              <a:rPr lang="en-US"/>
              <a:t>Click to edit Master title style</a:t>
            </a:r>
            <a:endParaRPr lang="en-US" dirty="0"/>
          </a:p>
        </p:txBody>
      </p:sp>
      <p:sp>
        <p:nvSpPr>
          <p:cNvPr id="21" name="Text Placeholder 9"/>
          <p:cNvSpPr>
            <a:spLocks noGrp="1"/>
          </p:cNvSpPr>
          <p:nvPr>
            <p:ph type="body" sz="quarter" idx="13"/>
          </p:nvPr>
        </p:nvSpPr>
        <p:spPr>
          <a:xfrm>
            <a:off x="1941909" y="3257550"/>
            <a:ext cx="6686550" cy="628650"/>
          </a:xfrm>
        </p:spPr>
        <p:txBody>
          <a:bodyPr anchor="b">
            <a:noAutofit/>
          </a:bodyPr>
          <a:lstStyle>
            <a:lvl1pPr marL="0" indent="0">
              <a:buFontTx/>
              <a:buNone/>
              <a:defRPr sz="1800">
                <a:solidFill>
                  <a:schemeClr val="accent1"/>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1941910" y="3886200"/>
            <a:ext cx="6686550" cy="547217"/>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091BEF04-0CF3-B244-BEB1-540331E3014B}" type="datetimeFigureOut">
              <a:rPr lang="en-US" smtClean="0"/>
              <a:t>5/18/22</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3141" y="3683794"/>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398860" y="3737316"/>
            <a:ext cx="584825" cy="273844"/>
          </a:xfrm>
        </p:spPr>
        <p:txBody>
          <a:bodyPr/>
          <a:lstStyle/>
          <a:p>
            <a:fld id="{7F858637-B209-284D-AD81-3110D55D5559}" type="slidenum">
              <a:rPr lang="en-US" smtClean="0"/>
              <a:t>‹#›</a:t>
            </a:fld>
            <a:endParaRPr lang="en-US"/>
          </a:p>
        </p:txBody>
      </p:sp>
    </p:spTree>
    <p:extLst>
      <p:ext uri="{BB962C8B-B14F-4D97-AF65-F5344CB8AC3E}">
        <p14:creationId xmlns:p14="http://schemas.microsoft.com/office/powerpoint/2010/main" val="2649338894"/>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91BEF04-0CF3-B244-BEB1-540331E3014B}" type="datetimeFigureOut">
              <a:rPr lang="en-US" smtClean="0"/>
              <a:t>5/18/22</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7F858637-B209-284D-AD81-3110D55D5559}" type="slidenum">
              <a:rPr lang="en-US" smtClean="0"/>
              <a:t>‹#›</a:t>
            </a:fld>
            <a:endParaRPr lang="en-US"/>
          </a:p>
        </p:txBody>
      </p:sp>
    </p:spTree>
    <p:extLst>
      <p:ext uri="{BB962C8B-B14F-4D97-AF65-F5344CB8AC3E}">
        <p14:creationId xmlns:p14="http://schemas.microsoft.com/office/powerpoint/2010/main" val="18887138"/>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971109" y="470554"/>
            <a:ext cx="1655701" cy="3962863"/>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1941909" y="470554"/>
            <a:ext cx="4857750" cy="39628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91BEF04-0CF3-B244-BEB1-540331E3014B}" type="datetimeFigureOut">
              <a:rPr lang="en-US" smtClean="0"/>
              <a:t>5/18/22</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7F858637-B209-284D-AD81-3110D55D5559}" type="slidenum">
              <a:rPr lang="en-US" smtClean="0"/>
              <a:t>‹#›</a:t>
            </a:fld>
            <a:endParaRPr lang="en-US"/>
          </a:p>
        </p:txBody>
      </p:sp>
    </p:spTree>
    <p:extLst>
      <p:ext uri="{BB962C8B-B14F-4D97-AF65-F5344CB8AC3E}">
        <p14:creationId xmlns:p14="http://schemas.microsoft.com/office/powerpoint/2010/main" val="4120423530"/>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66"/>
        <p:cNvGrpSpPr/>
        <p:nvPr/>
      </p:nvGrpSpPr>
      <p:grpSpPr>
        <a:xfrm>
          <a:off x="0" y="0"/>
          <a:ext cx="0" cy="0"/>
          <a:chOff x="0" y="0"/>
          <a:chExt cx="0" cy="0"/>
        </a:xfrm>
      </p:grpSpPr>
      <p:sp>
        <p:nvSpPr>
          <p:cNvPr id="68" name="Google Shape;68;p13"/>
          <p:cNvSpPr txBox="1">
            <a:spLocks noGrp="1"/>
          </p:cNvSpPr>
          <p:nvPr>
            <p:ph type="title"/>
          </p:nvPr>
        </p:nvSpPr>
        <p:spPr>
          <a:xfrm>
            <a:off x="720000" y="597425"/>
            <a:ext cx="4605900" cy="455100"/>
          </a:xfrm>
          <a:prstGeom prst="rect">
            <a:avLst/>
          </a:prstGeom>
        </p:spPr>
        <p:txBody>
          <a:bodyPr spcFirstLastPara="1" wrap="square" lIns="91425" tIns="0" rIns="91425" bIns="0"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9" name="Google Shape;69;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
        <p:nvSpPr>
          <p:cNvPr id="70" name="Google Shape;70;p13"/>
          <p:cNvSpPr txBox="1">
            <a:spLocks noGrp="1"/>
          </p:cNvSpPr>
          <p:nvPr>
            <p:ph type="title" idx="2" hasCustomPrompt="1"/>
          </p:nvPr>
        </p:nvSpPr>
        <p:spPr>
          <a:xfrm>
            <a:off x="720000" y="1258775"/>
            <a:ext cx="1658400" cy="571500"/>
          </a:xfrm>
          <a:prstGeom prst="rect">
            <a:avLst/>
          </a:prstGeom>
        </p:spPr>
        <p:txBody>
          <a:bodyPr spcFirstLastPara="1" wrap="square" lIns="91425" tIns="0" rIns="91425" bIns="0" anchor="b" anchorCtr="0">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a:r>
              <a:t>xx%</a:t>
            </a:r>
          </a:p>
        </p:txBody>
      </p:sp>
      <p:sp>
        <p:nvSpPr>
          <p:cNvPr id="71" name="Google Shape;71;p13"/>
          <p:cNvSpPr txBox="1">
            <a:spLocks noGrp="1"/>
          </p:cNvSpPr>
          <p:nvPr>
            <p:ph type="subTitle" idx="1"/>
          </p:nvPr>
        </p:nvSpPr>
        <p:spPr>
          <a:xfrm>
            <a:off x="720000" y="1830250"/>
            <a:ext cx="2844600" cy="352500"/>
          </a:xfrm>
          <a:prstGeom prst="rect">
            <a:avLst/>
          </a:prstGeom>
        </p:spPr>
        <p:txBody>
          <a:bodyPr spcFirstLastPara="1" wrap="square" lIns="91425" tIns="0" rIns="91425" bIns="0" anchor="b" anchorCtr="0">
            <a:noAutofit/>
          </a:bodyPr>
          <a:lstStyle>
            <a:lvl1pPr lvl="0">
              <a:spcBef>
                <a:spcPts val="0"/>
              </a:spcBef>
              <a:spcAft>
                <a:spcPts val="0"/>
              </a:spcAft>
              <a:buSzPts val="2000"/>
              <a:buFont typeface="Arimo"/>
              <a:buNone/>
              <a:defRPr sz="2000" b="1">
                <a:latin typeface="Arimo"/>
                <a:ea typeface="Arimo"/>
                <a:cs typeface="Arimo"/>
                <a:sym typeface="Arimo"/>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sp>
        <p:nvSpPr>
          <p:cNvPr id="72" name="Google Shape;72;p13"/>
          <p:cNvSpPr txBox="1">
            <a:spLocks noGrp="1"/>
          </p:cNvSpPr>
          <p:nvPr>
            <p:ph type="subTitle" idx="3"/>
          </p:nvPr>
        </p:nvSpPr>
        <p:spPr>
          <a:xfrm>
            <a:off x="720000" y="2241600"/>
            <a:ext cx="2313900" cy="494100"/>
          </a:xfrm>
          <a:prstGeom prst="rect">
            <a:avLst/>
          </a:prstGeom>
        </p:spPr>
        <p:txBody>
          <a:bodyPr spcFirstLastPara="1" wrap="square" lIns="91425" tIns="0" rIns="91425" bIns="0" anchor="b"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73" name="Google Shape;73;p13"/>
          <p:cNvSpPr txBox="1">
            <a:spLocks noGrp="1"/>
          </p:cNvSpPr>
          <p:nvPr>
            <p:ph type="title" idx="4" hasCustomPrompt="1"/>
          </p:nvPr>
        </p:nvSpPr>
        <p:spPr>
          <a:xfrm>
            <a:off x="3964871" y="1258775"/>
            <a:ext cx="1658400" cy="571500"/>
          </a:xfrm>
          <a:prstGeom prst="rect">
            <a:avLst/>
          </a:prstGeom>
        </p:spPr>
        <p:txBody>
          <a:bodyPr spcFirstLastPara="1" wrap="square" lIns="91425" tIns="0" rIns="91425" bIns="0" anchor="b" anchorCtr="0">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a:r>
              <a:t>xx%</a:t>
            </a:r>
          </a:p>
        </p:txBody>
      </p:sp>
      <p:sp>
        <p:nvSpPr>
          <p:cNvPr id="74" name="Google Shape;74;p13"/>
          <p:cNvSpPr txBox="1">
            <a:spLocks noGrp="1"/>
          </p:cNvSpPr>
          <p:nvPr>
            <p:ph type="subTitle" idx="5"/>
          </p:nvPr>
        </p:nvSpPr>
        <p:spPr>
          <a:xfrm>
            <a:off x="3964875" y="1830250"/>
            <a:ext cx="2510700" cy="352500"/>
          </a:xfrm>
          <a:prstGeom prst="rect">
            <a:avLst/>
          </a:prstGeom>
        </p:spPr>
        <p:txBody>
          <a:bodyPr spcFirstLastPara="1" wrap="square" lIns="91425" tIns="0" rIns="91425" bIns="0" anchor="b" anchorCtr="0">
            <a:noAutofit/>
          </a:bodyPr>
          <a:lstStyle>
            <a:lvl1pPr lvl="0" rtl="0">
              <a:spcBef>
                <a:spcPts val="0"/>
              </a:spcBef>
              <a:spcAft>
                <a:spcPts val="0"/>
              </a:spcAft>
              <a:buSzPts val="2000"/>
              <a:buFont typeface="Arimo"/>
              <a:buNone/>
              <a:defRPr sz="2000" b="1">
                <a:latin typeface="Arimo"/>
                <a:ea typeface="Arimo"/>
                <a:cs typeface="Arimo"/>
                <a:sym typeface="Arimo"/>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75" name="Google Shape;75;p13"/>
          <p:cNvSpPr txBox="1">
            <a:spLocks noGrp="1"/>
          </p:cNvSpPr>
          <p:nvPr>
            <p:ph type="subTitle" idx="6"/>
          </p:nvPr>
        </p:nvSpPr>
        <p:spPr>
          <a:xfrm>
            <a:off x="3964863" y="2241600"/>
            <a:ext cx="2313900" cy="494100"/>
          </a:xfrm>
          <a:prstGeom prst="rect">
            <a:avLst/>
          </a:prstGeom>
        </p:spPr>
        <p:txBody>
          <a:bodyPr spcFirstLastPara="1" wrap="square" lIns="91425" tIns="0" rIns="91425" bIns="0" anchor="b"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76" name="Google Shape;76;p13"/>
          <p:cNvSpPr txBox="1">
            <a:spLocks noGrp="1"/>
          </p:cNvSpPr>
          <p:nvPr>
            <p:ph type="title" idx="7" hasCustomPrompt="1"/>
          </p:nvPr>
        </p:nvSpPr>
        <p:spPr>
          <a:xfrm>
            <a:off x="720000" y="2920275"/>
            <a:ext cx="1658400" cy="571500"/>
          </a:xfrm>
          <a:prstGeom prst="rect">
            <a:avLst/>
          </a:prstGeom>
        </p:spPr>
        <p:txBody>
          <a:bodyPr spcFirstLastPara="1" wrap="square" lIns="91425" tIns="0" rIns="91425" bIns="0" anchor="b" anchorCtr="0">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a:r>
              <a:t>xx%</a:t>
            </a:r>
          </a:p>
        </p:txBody>
      </p:sp>
      <p:sp>
        <p:nvSpPr>
          <p:cNvPr id="77" name="Google Shape;77;p13"/>
          <p:cNvSpPr txBox="1">
            <a:spLocks noGrp="1"/>
          </p:cNvSpPr>
          <p:nvPr>
            <p:ph type="subTitle" idx="8"/>
          </p:nvPr>
        </p:nvSpPr>
        <p:spPr>
          <a:xfrm>
            <a:off x="720000" y="3491775"/>
            <a:ext cx="2844600" cy="352500"/>
          </a:xfrm>
          <a:prstGeom prst="rect">
            <a:avLst/>
          </a:prstGeom>
        </p:spPr>
        <p:txBody>
          <a:bodyPr spcFirstLastPara="1" wrap="square" lIns="91425" tIns="0" rIns="91425" bIns="0" anchor="b" anchorCtr="0">
            <a:noAutofit/>
          </a:bodyPr>
          <a:lstStyle>
            <a:lvl1pPr lvl="0" rtl="0">
              <a:spcBef>
                <a:spcPts val="0"/>
              </a:spcBef>
              <a:spcAft>
                <a:spcPts val="0"/>
              </a:spcAft>
              <a:buSzPts val="2000"/>
              <a:buFont typeface="Arimo"/>
              <a:buNone/>
              <a:defRPr sz="2000" b="1">
                <a:latin typeface="Arimo"/>
                <a:ea typeface="Arimo"/>
                <a:cs typeface="Arimo"/>
                <a:sym typeface="Arimo"/>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78" name="Google Shape;78;p13"/>
          <p:cNvSpPr txBox="1">
            <a:spLocks noGrp="1"/>
          </p:cNvSpPr>
          <p:nvPr>
            <p:ph type="subTitle" idx="9"/>
          </p:nvPr>
        </p:nvSpPr>
        <p:spPr>
          <a:xfrm>
            <a:off x="720000" y="3903150"/>
            <a:ext cx="2313900" cy="494100"/>
          </a:xfrm>
          <a:prstGeom prst="rect">
            <a:avLst/>
          </a:prstGeom>
        </p:spPr>
        <p:txBody>
          <a:bodyPr spcFirstLastPara="1" wrap="square" lIns="91425" tIns="0" rIns="91425" bIns="0" anchor="b"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79" name="Google Shape;79;p13"/>
          <p:cNvSpPr txBox="1">
            <a:spLocks noGrp="1"/>
          </p:cNvSpPr>
          <p:nvPr>
            <p:ph type="title" idx="13" hasCustomPrompt="1"/>
          </p:nvPr>
        </p:nvSpPr>
        <p:spPr>
          <a:xfrm>
            <a:off x="3964871" y="2920275"/>
            <a:ext cx="1658400" cy="571500"/>
          </a:xfrm>
          <a:prstGeom prst="rect">
            <a:avLst/>
          </a:prstGeom>
        </p:spPr>
        <p:txBody>
          <a:bodyPr spcFirstLastPara="1" wrap="square" lIns="91425" tIns="0" rIns="91425" bIns="0" anchor="b" anchorCtr="0">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a:r>
              <a:t>xx%</a:t>
            </a:r>
          </a:p>
        </p:txBody>
      </p:sp>
      <p:sp>
        <p:nvSpPr>
          <p:cNvPr id="80" name="Google Shape;80;p13"/>
          <p:cNvSpPr txBox="1">
            <a:spLocks noGrp="1"/>
          </p:cNvSpPr>
          <p:nvPr>
            <p:ph type="subTitle" idx="14"/>
          </p:nvPr>
        </p:nvSpPr>
        <p:spPr>
          <a:xfrm>
            <a:off x="3964875" y="3491775"/>
            <a:ext cx="2510700" cy="352500"/>
          </a:xfrm>
          <a:prstGeom prst="rect">
            <a:avLst/>
          </a:prstGeom>
        </p:spPr>
        <p:txBody>
          <a:bodyPr spcFirstLastPara="1" wrap="square" lIns="91425" tIns="0" rIns="91425" bIns="0" anchor="b" anchorCtr="0">
            <a:noAutofit/>
          </a:bodyPr>
          <a:lstStyle>
            <a:lvl1pPr lvl="0" rtl="0">
              <a:spcBef>
                <a:spcPts val="0"/>
              </a:spcBef>
              <a:spcAft>
                <a:spcPts val="0"/>
              </a:spcAft>
              <a:buSzPts val="2000"/>
              <a:buFont typeface="Arimo"/>
              <a:buNone/>
              <a:defRPr sz="2000" b="1">
                <a:latin typeface="Arimo"/>
                <a:ea typeface="Arimo"/>
                <a:cs typeface="Arimo"/>
                <a:sym typeface="Arimo"/>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81" name="Google Shape;81;p13"/>
          <p:cNvSpPr txBox="1">
            <a:spLocks noGrp="1"/>
          </p:cNvSpPr>
          <p:nvPr>
            <p:ph type="subTitle" idx="15"/>
          </p:nvPr>
        </p:nvSpPr>
        <p:spPr>
          <a:xfrm>
            <a:off x="3964863" y="3903150"/>
            <a:ext cx="2313900" cy="494100"/>
          </a:xfrm>
          <a:prstGeom prst="rect">
            <a:avLst/>
          </a:prstGeom>
        </p:spPr>
        <p:txBody>
          <a:bodyPr spcFirstLastPara="1" wrap="square" lIns="91425" tIns="0" rIns="91425" bIns="0" anchor="b"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Tree>
    <p:extLst>
      <p:ext uri="{BB962C8B-B14F-4D97-AF65-F5344CB8AC3E}">
        <p14:creationId xmlns:p14="http://schemas.microsoft.com/office/powerpoint/2010/main" val="158254512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
  <p:cSld name="Title and text ">
    <p:spTree>
      <p:nvGrpSpPr>
        <p:cNvPr id="1" name="Shape 82"/>
        <p:cNvGrpSpPr/>
        <p:nvPr/>
      </p:nvGrpSpPr>
      <p:grpSpPr>
        <a:xfrm>
          <a:off x="0" y="0"/>
          <a:ext cx="0" cy="0"/>
          <a:chOff x="0" y="0"/>
          <a:chExt cx="0" cy="0"/>
        </a:xfrm>
      </p:grpSpPr>
      <p:sp>
        <p:nvSpPr>
          <p:cNvPr id="85" name="Google Shape;85;p14"/>
          <p:cNvSpPr txBox="1">
            <a:spLocks noGrp="1"/>
          </p:cNvSpPr>
          <p:nvPr>
            <p:ph type="title"/>
          </p:nvPr>
        </p:nvSpPr>
        <p:spPr>
          <a:xfrm flipH="1">
            <a:off x="4525563" y="1983075"/>
            <a:ext cx="3895500" cy="609300"/>
          </a:xfrm>
          <a:prstGeom prst="rect">
            <a:avLst/>
          </a:prstGeom>
        </p:spPr>
        <p:txBody>
          <a:bodyPr spcFirstLastPara="1" wrap="square" lIns="91425" tIns="0" rIns="91425" bIns="0" anchor="b" anchorCtr="0">
            <a:noAutofit/>
          </a:bodyPr>
          <a:lstStyle>
            <a:lvl1pPr lvl="0" rtl="0">
              <a:spcBef>
                <a:spcPts val="0"/>
              </a:spcBef>
              <a:spcAft>
                <a:spcPts val="0"/>
              </a:spcAft>
              <a:buSzPts val="4200"/>
              <a:buNone/>
              <a:defRPr sz="38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86" name="Google Shape;86;p14"/>
          <p:cNvSpPr txBox="1">
            <a:spLocks noGrp="1"/>
          </p:cNvSpPr>
          <p:nvPr>
            <p:ph type="subTitle" idx="1"/>
          </p:nvPr>
        </p:nvSpPr>
        <p:spPr>
          <a:xfrm flipH="1">
            <a:off x="4525563" y="2857625"/>
            <a:ext cx="3895500" cy="15462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Tree>
    <p:extLst>
      <p:ext uri="{BB962C8B-B14F-4D97-AF65-F5344CB8AC3E}">
        <p14:creationId xmlns:p14="http://schemas.microsoft.com/office/powerpoint/2010/main" val="323763640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50"/>
        <p:cNvGrpSpPr/>
        <p:nvPr/>
      </p:nvGrpSpPr>
      <p:grpSpPr>
        <a:xfrm>
          <a:off x="0" y="0"/>
          <a:ext cx="0" cy="0"/>
          <a:chOff x="0" y="0"/>
          <a:chExt cx="0" cy="0"/>
        </a:xfrm>
      </p:grpSpPr>
      <p:sp>
        <p:nvSpPr>
          <p:cNvPr id="53" name="Google Shape;53;p9"/>
          <p:cNvSpPr txBox="1">
            <a:spLocks noGrp="1"/>
          </p:cNvSpPr>
          <p:nvPr>
            <p:ph type="title"/>
          </p:nvPr>
        </p:nvSpPr>
        <p:spPr>
          <a:xfrm>
            <a:off x="728863" y="1983075"/>
            <a:ext cx="3895500" cy="609300"/>
          </a:xfrm>
          <a:prstGeom prst="rect">
            <a:avLst/>
          </a:prstGeom>
        </p:spPr>
        <p:txBody>
          <a:bodyPr spcFirstLastPara="1" wrap="square" lIns="91425" tIns="0" rIns="91425" bIns="0" anchor="b" anchorCtr="0">
            <a:noAutofit/>
          </a:bodyPr>
          <a:lstStyle>
            <a:lvl1pPr lvl="0">
              <a:spcBef>
                <a:spcPts val="0"/>
              </a:spcBef>
              <a:spcAft>
                <a:spcPts val="0"/>
              </a:spcAft>
              <a:buSzPts val="4200"/>
              <a:buNone/>
              <a:defRPr sz="38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54" name="Google Shape;54;p9"/>
          <p:cNvSpPr txBox="1">
            <a:spLocks noGrp="1"/>
          </p:cNvSpPr>
          <p:nvPr>
            <p:ph type="subTitle" idx="1"/>
          </p:nvPr>
        </p:nvSpPr>
        <p:spPr>
          <a:xfrm>
            <a:off x="728863" y="2857625"/>
            <a:ext cx="3895500" cy="1546200"/>
          </a:xfrm>
          <a:prstGeom prst="rect">
            <a:avLst/>
          </a:prstGeom>
        </p:spPr>
        <p:txBody>
          <a:bodyPr spcFirstLastPara="1" wrap="square" lIns="91425" tIns="0" rIns="91425" bIns="0" anchor="t" anchorCtr="0">
            <a:noAutofit/>
          </a:bodyPr>
          <a:lstStyle>
            <a:lvl1pPr lvl="0">
              <a:lnSpc>
                <a:spcPct val="100000"/>
              </a:lnSpc>
              <a:spcBef>
                <a:spcPts val="0"/>
              </a:spcBef>
              <a:spcAft>
                <a:spcPts val="0"/>
              </a:spcAft>
              <a:buSzPts val="2100"/>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Tree>
    <p:extLst>
      <p:ext uri="{BB962C8B-B14F-4D97-AF65-F5344CB8AC3E}">
        <p14:creationId xmlns:p14="http://schemas.microsoft.com/office/powerpoint/2010/main" val="7651717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944694" y="468082"/>
            <a:ext cx="6683765" cy="960668"/>
          </a:xfrm>
        </p:spPr>
        <p:txBody>
          <a:bodyPr/>
          <a:lstStyle/>
          <a:p>
            <a:r>
              <a:rPr lang="en-US"/>
              <a:t>Click to edit Master title style</a:t>
            </a:r>
            <a:endParaRPr lang="en-US" dirty="0"/>
          </a:p>
        </p:txBody>
      </p:sp>
      <p:sp>
        <p:nvSpPr>
          <p:cNvPr id="3" name="Content Placeholder 2"/>
          <p:cNvSpPr>
            <a:spLocks noGrp="1"/>
          </p:cNvSpPr>
          <p:nvPr>
            <p:ph idx="1"/>
          </p:nvPr>
        </p:nvSpPr>
        <p:spPr>
          <a:xfrm>
            <a:off x="1941909" y="1600200"/>
            <a:ext cx="6686550" cy="283321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91BEF04-0CF3-B244-BEB1-540331E3014B}" type="datetimeFigureOut">
              <a:rPr lang="en-US" smtClean="0"/>
              <a:t>5/18/22</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7F858637-B209-284D-AD81-3110D55D5559}" type="slidenum">
              <a:rPr lang="en-US" smtClean="0"/>
              <a:t>‹#›</a:t>
            </a:fld>
            <a:endParaRPr lang="en-US"/>
          </a:p>
        </p:txBody>
      </p:sp>
    </p:spTree>
    <p:extLst>
      <p:ext uri="{BB962C8B-B14F-4D97-AF65-F5344CB8AC3E}">
        <p14:creationId xmlns:p14="http://schemas.microsoft.com/office/powerpoint/2010/main" val="3601717769"/>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ection header" type="secHead">
  <p:cSld name="1_Section header">
    <p:spTree>
      <p:nvGrpSpPr>
        <p:cNvPr id="1" name="Shape 14"/>
        <p:cNvGrpSpPr/>
        <p:nvPr/>
      </p:nvGrpSpPr>
      <p:grpSpPr>
        <a:xfrm>
          <a:off x="0" y="0"/>
          <a:ext cx="0" cy="0"/>
          <a:chOff x="0" y="0"/>
          <a:chExt cx="0" cy="0"/>
        </a:xfrm>
      </p:grpSpPr>
      <p:sp>
        <p:nvSpPr>
          <p:cNvPr id="17" name="Google Shape;17;p3"/>
          <p:cNvSpPr txBox="1">
            <a:spLocks noGrp="1"/>
          </p:cNvSpPr>
          <p:nvPr>
            <p:ph type="title"/>
          </p:nvPr>
        </p:nvSpPr>
        <p:spPr>
          <a:xfrm>
            <a:off x="720000" y="2739800"/>
            <a:ext cx="3957900" cy="915600"/>
          </a:xfrm>
          <a:prstGeom prst="rect">
            <a:avLst/>
          </a:prstGeom>
        </p:spPr>
        <p:txBody>
          <a:bodyPr spcFirstLastPara="1" wrap="square" lIns="91425" tIns="0" rIns="91425" bIns="0" anchor="ctr" anchorCtr="0">
            <a:no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18" name="Google Shape;18;p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
        <p:nvSpPr>
          <p:cNvPr id="19" name="Google Shape;19;p3"/>
          <p:cNvSpPr txBox="1">
            <a:spLocks noGrp="1"/>
          </p:cNvSpPr>
          <p:nvPr>
            <p:ph type="subTitle" idx="1"/>
          </p:nvPr>
        </p:nvSpPr>
        <p:spPr>
          <a:xfrm>
            <a:off x="729275" y="3851975"/>
            <a:ext cx="2753400" cy="536700"/>
          </a:xfrm>
          <a:prstGeom prst="rect">
            <a:avLst/>
          </a:prstGeom>
        </p:spPr>
        <p:txBody>
          <a:bodyPr spcFirstLastPara="1" wrap="square" lIns="91425" tIns="0" rIns="91425" bIns="0" anchor="ctr" anchorCtr="0">
            <a:noAutofit/>
          </a:bodyPr>
          <a:lstStyle>
            <a:lvl1pPr lvl="0">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sp>
        <p:nvSpPr>
          <p:cNvPr id="20" name="Google Shape;20;p3"/>
          <p:cNvSpPr txBox="1">
            <a:spLocks noGrp="1"/>
          </p:cNvSpPr>
          <p:nvPr>
            <p:ph type="title" idx="2" hasCustomPrompt="1"/>
          </p:nvPr>
        </p:nvSpPr>
        <p:spPr>
          <a:xfrm>
            <a:off x="720000" y="765725"/>
            <a:ext cx="3464700" cy="1703700"/>
          </a:xfrm>
          <a:prstGeom prst="rect">
            <a:avLst/>
          </a:prstGeom>
        </p:spPr>
        <p:txBody>
          <a:bodyPr spcFirstLastPara="1" wrap="square" lIns="91425" tIns="0" rIns="91425" bIns="0" anchor="b" anchorCtr="0">
            <a:noAutofit/>
          </a:bodyPr>
          <a:lstStyle>
            <a:lvl1pPr lvl="0" rtl="0">
              <a:spcBef>
                <a:spcPts val="0"/>
              </a:spcBef>
              <a:spcAft>
                <a:spcPts val="0"/>
              </a:spcAft>
              <a:buSzPts val="12000"/>
              <a:buNone/>
              <a:defRPr sz="132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extLst>
      <p:ext uri="{BB962C8B-B14F-4D97-AF65-F5344CB8AC3E}">
        <p14:creationId xmlns:p14="http://schemas.microsoft.com/office/powerpoint/2010/main" val="138016639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ext 1">
  <p:cSld name="Title and text 1">
    <p:spTree>
      <p:nvGrpSpPr>
        <p:cNvPr id="1" name="Shape 87"/>
        <p:cNvGrpSpPr/>
        <p:nvPr/>
      </p:nvGrpSpPr>
      <p:grpSpPr>
        <a:xfrm>
          <a:off x="0" y="0"/>
          <a:ext cx="0" cy="0"/>
          <a:chOff x="0" y="0"/>
          <a:chExt cx="0" cy="0"/>
        </a:xfrm>
      </p:grpSpPr>
      <p:sp>
        <p:nvSpPr>
          <p:cNvPr id="90" name="Google Shape;90;p15"/>
          <p:cNvSpPr txBox="1">
            <a:spLocks noGrp="1"/>
          </p:cNvSpPr>
          <p:nvPr>
            <p:ph type="subTitle" idx="1"/>
          </p:nvPr>
        </p:nvSpPr>
        <p:spPr>
          <a:xfrm flipH="1">
            <a:off x="4212000" y="1345555"/>
            <a:ext cx="4212000" cy="13155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91" name="Google Shape;91;p15"/>
          <p:cNvSpPr txBox="1">
            <a:spLocks noGrp="1"/>
          </p:cNvSpPr>
          <p:nvPr>
            <p:ph type="title"/>
          </p:nvPr>
        </p:nvSpPr>
        <p:spPr>
          <a:xfrm>
            <a:off x="720000" y="597425"/>
            <a:ext cx="3498000" cy="455100"/>
          </a:xfrm>
          <a:prstGeom prst="rect">
            <a:avLst/>
          </a:prstGeom>
        </p:spPr>
        <p:txBody>
          <a:bodyPr spcFirstLastPara="1" wrap="square" lIns="91425" tIns="0" rIns="91425" bIns="0"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extLst>
      <p:ext uri="{BB962C8B-B14F-4D97-AF65-F5344CB8AC3E}">
        <p14:creationId xmlns:p14="http://schemas.microsoft.com/office/powerpoint/2010/main" val="174555993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ext 2">
  <p:cSld name="Title and text 2">
    <p:spTree>
      <p:nvGrpSpPr>
        <p:cNvPr id="1" name="Shape 92"/>
        <p:cNvGrpSpPr/>
        <p:nvPr/>
      </p:nvGrpSpPr>
      <p:grpSpPr>
        <a:xfrm>
          <a:off x="0" y="0"/>
          <a:ext cx="0" cy="0"/>
          <a:chOff x="0" y="0"/>
          <a:chExt cx="0" cy="0"/>
        </a:xfrm>
      </p:grpSpPr>
      <p:sp>
        <p:nvSpPr>
          <p:cNvPr id="95" name="Google Shape;95;p16"/>
          <p:cNvSpPr txBox="1">
            <a:spLocks noGrp="1"/>
          </p:cNvSpPr>
          <p:nvPr>
            <p:ph type="subTitle" idx="1"/>
          </p:nvPr>
        </p:nvSpPr>
        <p:spPr>
          <a:xfrm flipH="1">
            <a:off x="3988800" y="3240871"/>
            <a:ext cx="4435200" cy="13032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96" name="Google Shape;96;p16"/>
          <p:cNvSpPr txBox="1">
            <a:spLocks noGrp="1"/>
          </p:cNvSpPr>
          <p:nvPr>
            <p:ph type="title"/>
          </p:nvPr>
        </p:nvSpPr>
        <p:spPr>
          <a:xfrm>
            <a:off x="716088" y="2533595"/>
            <a:ext cx="3498000" cy="455100"/>
          </a:xfrm>
          <a:prstGeom prst="rect">
            <a:avLst/>
          </a:prstGeom>
        </p:spPr>
        <p:txBody>
          <a:bodyPr spcFirstLastPara="1" wrap="square" lIns="91425" tIns="0" rIns="91425" bIns="0"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extLst>
      <p:ext uri="{BB962C8B-B14F-4D97-AF65-F5344CB8AC3E}">
        <p14:creationId xmlns:p14="http://schemas.microsoft.com/office/powerpoint/2010/main" val="235745459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spTree>
      <p:nvGrpSpPr>
        <p:cNvPr id="1" name="Shape 116"/>
        <p:cNvGrpSpPr/>
        <p:nvPr/>
      </p:nvGrpSpPr>
      <p:grpSpPr>
        <a:xfrm>
          <a:off x="0" y="0"/>
          <a:ext cx="0" cy="0"/>
          <a:chOff x="0" y="0"/>
          <a:chExt cx="0" cy="0"/>
        </a:xfrm>
      </p:grpSpPr>
      <p:sp>
        <p:nvSpPr>
          <p:cNvPr id="119" name="Google Shape;119;p2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
        <p:nvSpPr>
          <p:cNvPr id="120" name="Google Shape;120;p20"/>
          <p:cNvSpPr txBox="1">
            <a:spLocks noGrp="1"/>
          </p:cNvSpPr>
          <p:nvPr>
            <p:ph type="subTitle" idx="1"/>
          </p:nvPr>
        </p:nvSpPr>
        <p:spPr>
          <a:xfrm>
            <a:off x="1866275" y="1378715"/>
            <a:ext cx="2449800" cy="352500"/>
          </a:xfrm>
          <a:prstGeom prst="rect">
            <a:avLst/>
          </a:prstGeom>
        </p:spPr>
        <p:txBody>
          <a:bodyPr spcFirstLastPara="1" wrap="square" lIns="91425" tIns="0" rIns="91425" bIns="0" anchor="b" anchorCtr="0">
            <a:noAutofit/>
          </a:bodyPr>
          <a:lstStyle>
            <a:lvl1pPr lvl="0" rtl="0">
              <a:spcBef>
                <a:spcPts val="0"/>
              </a:spcBef>
              <a:spcAft>
                <a:spcPts val="0"/>
              </a:spcAft>
              <a:buSzPts val="2000"/>
              <a:buFont typeface="Arimo"/>
              <a:buNone/>
              <a:defRPr sz="2000" b="1">
                <a:latin typeface="Arimo"/>
                <a:ea typeface="Arimo"/>
                <a:cs typeface="Arimo"/>
                <a:sym typeface="Arimo"/>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121" name="Google Shape;121;p20"/>
          <p:cNvSpPr txBox="1">
            <a:spLocks noGrp="1"/>
          </p:cNvSpPr>
          <p:nvPr>
            <p:ph type="subTitle" idx="2"/>
          </p:nvPr>
        </p:nvSpPr>
        <p:spPr>
          <a:xfrm>
            <a:off x="1866275" y="1754780"/>
            <a:ext cx="2449800" cy="494100"/>
          </a:xfrm>
          <a:prstGeom prst="rect">
            <a:avLst/>
          </a:prstGeom>
        </p:spPr>
        <p:txBody>
          <a:bodyPr spcFirstLastPara="1" wrap="square" lIns="91425" tIns="0" rIns="91425" bIns="0" anchor="b"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122" name="Google Shape;122;p20"/>
          <p:cNvSpPr txBox="1">
            <a:spLocks noGrp="1"/>
          </p:cNvSpPr>
          <p:nvPr>
            <p:ph type="title"/>
          </p:nvPr>
        </p:nvSpPr>
        <p:spPr>
          <a:xfrm>
            <a:off x="720000" y="597425"/>
            <a:ext cx="4047900" cy="455100"/>
          </a:xfrm>
          <a:prstGeom prst="rect">
            <a:avLst/>
          </a:prstGeom>
        </p:spPr>
        <p:txBody>
          <a:bodyPr spcFirstLastPara="1" wrap="square" lIns="91425" tIns="0" rIns="91425" bIns="0"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23" name="Google Shape;123;p20"/>
          <p:cNvSpPr txBox="1">
            <a:spLocks noGrp="1"/>
          </p:cNvSpPr>
          <p:nvPr>
            <p:ph type="subTitle" idx="3"/>
          </p:nvPr>
        </p:nvSpPr>
        <p:spPr>
          <a:xfrm>
            <a:off x="1866275" y="2498190"/>
            <a:ext cx="2449800" cy="352500"/>
          </a:xfrm>
          <a:prstGeom prst="rect">
            <a:avLst/>
          </a:prstGeom>
        </p:spPr>
        <p:txBody>
          <a:bodyPr spcFirstLastPara="1" wrap="square" lIns="91425" tIns="0" rIns="91425" bIns="0" anchor="b" anchorCtr="0">
            <a:noAutofit/>
          </a:bodyPr>
          <a:lstStyle>
            <a:lvl1pPr lvl="0" rtl="0">
              <a:spcBef>
                <a:spcPts val="0"/>
              </a:spcBef>
              <a:spcAft>
                <a:spcPts val="0"/>
              </a:spcAft>
              <a:buSzPts val="2000"/>
              <a:buFont typeface="Arimo"/>
              <a:buNone/>
              <a:defRPr sz="2000" b="1">
                <a:latin typeface="Arimo"/>
                <a:ea typeface="Arimo"/>
                <a:cs typeface="Arimo"/>
                <a:sym typeface="Arimo"/>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124" name="Google Shape;124;p20"/>
          <p:cNvSpPr txBox="1">
            <a:spLocks noGrp="1"/>
          </p:cNvSpPr>
          <p:nvPr>
            <p:ph type="subTitle" idx="4"/>
          </p:nvPr>
        </p:nvSpPr>
        <p:spPr>
          <a:xfrm>
            <a:off x="1866275" y="2874255"/>
            <a:ext cx="2449800" cy="494100"/>
          </a:xfrm>
          <a:prstGeom prst="rect">
            <a:avLst/>
          </a:prstGeom>
        </p:spPr>
        <p:txBody>
          <a:bodyPr spcFirstLastPara="1" wrap="square" lIns="91425" tIns="0" rIns="91425" bIns="0" anchor="b"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125" name="Google Shape;125;p20"/>
          <p:cNvSpPr txBox="1">
            <a:spLocks noGrp="1"/>
          </p:cNvSpPr>
          <p:nvPr>
            <p:ph type="subTitle" idx="5"/>
          </p:nvPr>
        </p:nvSpPr>
        <p:spPr>
          <a:xfrm>
            <a:off x="1866275" y="3617665"/>
            <a:ext cx="2449800" cy="352500"/>
          </a:xfrm>
          <a:prstGeom prst="rect">
            <a:avLst/>
          </a:prstGeom>
        </p:spPr>
        <p:txBody>
          <a:bodyPr spcFirstLastPara="1" wrap="square" lIns="91425" tIns="0" rIns="91425" bIns="0" anchor="b" anchorCtr="0">
            <a:noAutofit/>
          </a:bodyPr>
          <a:lstStyle>
            <a:lvl1pPr lvl="0" rtl="0">
              <a:spcBef>
                <a:spcPts val="0"/>
              </a:spcBef>
              <a:spcAft>
                <a:spcPts val="0"/>
              </a:spcAft>
              <a:buSzPts val="2000"/>
              <a:buFont typeface="Arimo"/>
              <a:buNone/>
              <a:defRPr sz="2000" b="1">
                <a:latin typeface="Arimo"/>
                <a:ea typeface="Arimo"/>
                <a:cs typeface="Arimo"/>
                <a:sym typeface="Arimo"/>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126" name="Google Shape;126;p20"/>
          <p:cNvSpPr txBox="1">
            <a:spLocks noGrp="1"/>
          </p:cNvSpPr>
          <p:nvPr>
            <p:ph type="subTitle" idx="6"/>
          </p:nvPr>
        </p:nvSpPr>
        <p:spPr>
          <a:xfrm>
            <a:off x="1866275" y="3993730"/>
            <a:ext cx="2449800" cy="494100"/>
          </a:xfrm>
          <a:prstGeom prst="rect">
            <a:avLst/>
          </a:prstGeom>
        </p:spPr>
        <p:txBody>
          <a:bodyPr spcFirstLastPara="1" wrap="square" lIns="91425" tIns="0" rIns="91425" bIns="0" anchor="b"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Tree>
    <p:extLst>
      <p:ext uri="{BB962C8B-B14F-4D97-AF65-F5344CB8AC3E}">
        <p14:creationId xmlns:p14="http://schemas.microsoft.com/office/powerpoint/2010/main" val="332673429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ext 3">
  <p:cSld name="Title and text 3">
    <p:spTree>
      <p:nvGrpSpPr>
        <p:cNvPr id="1" name="Shape 97"/>
        <p:cNvGrpSpPr/>
        <p:nvPr/>
      </p:nvGrpSpPr>
      <p:grpSpPr>
        <a:xfrm>
          <a:off x="0" y="0"/>
          <a:ext cx="0" cy="0"/>
          <a:chOff x="0" y="0"/>
          <a:chExt cx="0" cy="0"/>
        </a:xfrm>
      </p:grpSpPr>
      <p:sp>
        <p:nvSpPr>
          <p:cNvPr id="100" name="Google Shape;100;p1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
        <p:nvSpPr>
          <p:cNvPr id="101" name="Google Shape;101;p17"/>
          <p:cNvSpPr txBox="1">
            <a:spLocks noGrp="1"/>
          </p:cNvSpPr>
          <p:nvPr>
            <p:ph type="title"/>
          </p:nvPr>
        </p:nvSpPr>
        <p:spPr>
          <a:xfrm>
            <a:off x="629423" y="1903200"/>
            <a:ext cx="4233600" cy="607500"/>
          </a:xfrm>
          <a:prstGeom prst="rect">
            <a:avLst/>
          </a:prstGeom>
        </p:spPr>
        <p:txBody>
          <a:bodyPr spcFirstLastPara="1" wrap="square" lIns="91425" tIns="0" rIns="91425" bIns="0" anchor="t" anchorCtr="0">
            <a:noAutofit/>
          </a:bodyPr>
          <a:lstStyle>
            <a:lvl1pPr lvl="0" rtl="0">
              <a:spcBef>
                <a:spcPts val="0"/>
              </a:spcBef>
              <a:spcAft>
                <a:spcPts val="0"/>
              </a:spcAft>
              <a:buSzPts val="2800"/>
              <a:buNone/>
              <a:defRPr sz="3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02" name="Google Shape;102;p17"/>
          <p:cNvSpPr txBox="1">
            <a:spLocks noGrp="1"/>
          </p:cNvSpPr>
          <p:nvPr>
            <p:ph type="subTitle" idx="1"/>
          </p:nvPr>
        </p:nvSpPr>
        <p:spPr>
          <a:xfrm>
            <a:off x="629423" y="2927525"/>
            <a:ext cx="4047900" cy="846900"/>
          </a:xfrm>
          <a:prstGeom prst="rect">
            <a:avLst/>
          </a:prstGeom>
        </p:spPr>
        <p:txBody>
          <a:bodyPr spcFirstLastPara="1" wrap="square" lIns="91425" tIns="0" rIns="91425" bIns="0" anchor="t"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Tree>
    <p:extLst>
      <p:ext uri="{BB962C8B-B14F-4D97-AF65-F5344CB8AC3E}">
        <p14:creationId xmlns:p14="http://schemas.microsoft.com/office/powerpoint/2010/main" val="326314966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58"/>
        <p:cNvGrpSpPr/>
        <p:nvPr/>
      </p:nvGrpSpPr>
      <p:grpSpPr>
        <a:xfrm>
          <a:off x="0" y="0"/>
          <a:ext cx="0" cy="0"/>
          <a:chOff x="0" y="0"/>
          <a:chExt cx="0" cy="0"/>
        </a:xfrm>
      </p:grpSpPr>
      <p:sp>
        <p:nvSpPr>
          <p:cNvPr id="62" name="Google Shape;62;p11"/>
          <p:cNvSpPr txBox="1">
            <a:spLocks noGrp="1"/>
          </p:cNvSpPr>
          <p:nvPr>
            <p:ph type="title" hasCustomPrompt="1"/>
          </p:nvPr>
        </p:nvSpPr>
        <p:spPr>
          <a:xfrm>
            <a:off x="2839675" y="1396200"/>
            <a:ext cx="3464700" cy="1703700"/>
          </a:xfrm>
          <a:prstGeom prst="rect">
            <a:avLst/>
          </a:prstGeom>
        </p:spPr>
        <p:txBody>
          <a:bodyPr spcFirstLastPara="1" wrap="square" lIns="91425" tIns="0" rIns="91425" bIns="0"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63" name="Google Shape;63;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
        <p:nvSpPr>
          <p:cNvPr id="64" name="Google Shape;64;p11"/>
          <p:cNvSpPr txBox="1">
            <a:spLocks noGrp="1"/>
          </p:cNvSpPr>
          <p:nvPr>
            <p:ph type="subTitle" idx="1"/>
          </p:nvPr>
        </p:nvSpPr>
        <p:spPr>
          <a:xfrm>
            <a:off x="2839675" y="3180300"/>
            <a:ext cx="3464700" cy="567000"/>
          </a:xfrm>
          <a:prstGeom prst="rect">
            <a:avLst/>
          </a:prstGeom>
        </p:spPr>
        <p:txBody>
          <a:bodyPr spcFirstLastPara="1" wrap="square" lIns="91425" tIns="0" rIns="91425" bIns="0" anchor="t" anchorCtr="0">
            <a:noAutofit/>
          </a:bodyPr>
          <a:lstStyle>
            <a:lvl1pPr lvl="0" algn="ctr">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spTree>
    <p:extLst>
      <p:ext uri="{BB962C8B-B14F-4D97-AF65-F5344CB8AC3E}">
        <p14:creationId xmlns:p14="http://schemas.microsoft.com/office/powerpoint/2010/main" val="8524597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941910" y="1544063"/>
            <a:ext cx="6686549" cy="1101600"/>
          </a:xfrm>
        </p:spPr>
        <p:txBody>
          <a:bodyPr anchor="b"/>
          <a:lstStyle>
            <a:lvl1pPr algn="l">
              <a:defRPr sz="3000" b="0" cap="none"/>
            </a:lvl1pPr>
          </a:lstStyle>
          <a:p>
            <a:r>
              <a:rPr lang="en-US"/>
              <a:t>Click to edit Master title style</a:t>
            </a:r>
            <a:endParaRPr lang="en-US" dirty="0"/>
          </a:p>
        </p:txBody>
      </p:sp>
      <p:sp>
        <p:nvSpPr>
          <p:cNvPr id="3" name="Text Placeholder 2"/>
          <p:cNvSpPr>
            <a:spLocks noGrp="1"/>
          </p:cNvSpPr>
          <p:nvPr>
            <p:ph type="body" idx="1"/>
          </p:nvPr>
        </p:nvSpPr>
        <p:spPr>
          <a:xfrm>
            <a:off x="1941910" y="2647597"/>
            <a:ext cx="6686549" cy="645300"/>
          </a:xfrm>
        </p:spPr>
        <p:txBody>
          <a:bodyPr anchor="t"/>
          <a:lstStyle>
            <a:lvl1pPr marL="0" indent="0" algn="l">
              <a:buNone/>
              <a:defRPr sz="1500">
                <a:solidFill>
                  <a:schemeClr val="tx1">
                    <a:lumMod val="65000"/>
                    <a:lumOff val="3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91BEF04-0CF3-B244-BEB1-540331E3014B}" type="datetimeFigureOut">
              <a:rPr lang="en-US" smtClean="0"/>
              <a:t>5/18/22</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3141" y="238363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398860" y="2433105"/>
            <a:ext cx="584825" cy="273844"/>
          </a:xfrm>
        </p:spPr>
        <p:txBody>
          <a:bodyPr/>
          <a:lstStyle/>
          <a:p>
            <a:fld id="{7F858637-B209-284D-AD81-3110D55D5559}" type="slidenum">
              <a:rPr lang="en-US" smtClean="0"/>
              <a:t>‹#›</a:t>
            </a:fld>
            <a:endParaRPr lang="en-US"/>
          </a:p>
        </p:txBody>
      </p:sp>
    </p:spTree>
    <p:extLst>
      <p:ext uri="{BB962C8B-B14F-4D97-AF65-F5344CB8AC3E}">
        <p14:creationId xmlns:p14="http://schemas.microsoft.com/office/powerpoint/2010/main" val="680005797"/>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941909" y="1600200"/>
            <a:ext cx="3235398" cy="28332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393060" y="1594666"/>
            <a:ext cx="3235398" cy="28332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91BEF04-0CF3-B244-BEB1-540331E3014B}" type="datetimeFigureOut">
              <a:rPr lang="en-US" smtClean="0"/>
              <a:t>5/18/22</a:t>
            </a:fld>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398860" y="590837"/>
            <a:ext cx="584825" cy="273844"/>
          </a:xfrm>
        </p:spPr>
        <p:txBody>
          <a:bodyPr/>
          <a:lstStyle/>
          <a:p>
            <a:fld id="{7F858637-B209-284D-AD81-3110D55D5559}" type="slidenum">
              <a:rPr lang="en-US" smtClean="0"/>
              <a:t>‹#›</a:t>
            </a:fld>
            <a:endParaRPr lang="en-US"/>
          </a:p>
        </p:txBody>
      </p:sp>
    </p:spTree>
    <p:extLst>
      <p:ext uri="{BB962C8B-B14F-4D97-AF65-F5344CB8AC3E}">
        <p14:creationId xmlns:p14="http://schemas.microsoft.com/office/powerpoint/2010/main" val="2200756270"/>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204530" y="1479527"/>
            <a:ext cx="2994549" cy="432197"/>
          </a:xfrm>
        </p:spPr>
        <p:txBody>
          <a:bodyPr anchor="b">
            <a:noAutofit/>
          </a:bodyPr>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1941909" y="1911725"/>
            <a:ext cx="3257170" cy="2515545"/>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29972" y="1477106"/>
            <a:ext cx="2999251" cy="432197"/>
          </a:xfrm>
        </p:spPr>
        <p:txBody>
          <a:bodyPr anchor="b">
            <a:noAutofit/>
          </a:bodyPr>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5375218" y="1909304"/>
            <a:ext cx="3254006" cy="2515545"/>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91BEF04-0CF3-B244-BEB1-540331E3014B}" type="datetimeFigureOut">
              <a:rPr lang="en-US" smtClean="0"/>
              <a:t>5/18/22</a:t>
            </a:fld>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398860" y="590837"/>
            <a:ext cx="584825" cy="273844"/>
          </a:xfrm>
        </p:spPr>
        <p:txBody>
          <a:bodyPr/>
          <a:lstStyle/>
          <a:p>
            <a:fld id="{7F858637-B209-284D-AD81-3110D55D5559}" type="slidenum">
              <a:rPr lang="en-US" smtClean="0"/>
              <a:t>‹#›</a:t>
            </a:fld>
            <a:endParaRPr lang="en-US"/>
          </a:p>
        </p:txBody>
      </p:sp>
    </p:spTree>
    <p:extLst>
      <p:ext uri="{BB962C8B-B14F-4D97-AF65-F5344CB8AC3E}">
        <p14:creationId xmlns:p14="http://schemas.microsoft.com/office/powerpoint/2010/main" val="2109189282"/>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91BEF04-0CF3-B244-BEB1-540331E3014B}" type="datetimeFigureOut">
              <a:rPr lang="en-US" smtClean="0"/>
              <a:t>5/18/22</a:t>
            </a:fld>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7F858637-B209-284D-AD81-3110D55D5559}" type="slidenum">
              <a:rPr lang="en-US" smtClean="0"/>
              <a:t>‹#›</a:t>
            </a:fld>
            <a:endParaRPr lang="en-US"/>
          </a:p>
        </p:txBody>
      </p:sp>
    </p:spTree>
    <p:extLst>
      <p:ext uri="{BB962C8B-B14F-4D97-AF65-F5344CB8AC3E}">
        <p14:creationId xmlns:p14="http://schemas.microsoft.com/office/powerpoint/2010/main" val="492714887"/>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91BEF04-0CF3-B244-BEB1-540331E3014B}" type="datetimeFigureOut">
              <a:rPr lang="en-US" smtClean="0"/>
              <a:t>5/18/22</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7F858637-B209-284D-AD81-3110D55D5559}" type="slidenum">
              <a:rPr lang="en-US" smtClean="0"/>
              <a:t>‹#›</a:t>
            </a:fld>
            <a:endParaRPr lang="en-US"/>
          </a:p>
        </p:txBody>
      </p:sp>
    </p:spTree>
    <p:extLst>
      <p:ext uri="{BB962C8B-B14F-4D97-AF65-F5344CB8AC3E}">
        <p14:creationId xmlns:p14="http://schemas.microsoft.com/office/powerpoint/2010/main" val="31247584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41910" y="334566"/>
            <a:ext cx="2628899" cy="732234"/>
          </a:xfrm>
        </p:spPr>
        <p:txBody>
          <a:bodyPr anchor="b"/>
          <a:lstStyle>
            <a:lvl1pPr algn="l">
              <a:defRPr sz="1500" b="0"/>
            </a:lvl1pPr>
          </a:lstStyle>
          <a:p>
            <a:r>
              <a:rPr lang="en-US"/>
              <a:t>Click to edit Master title style</a:t>
            </a:r>
            <a:endParaRPr lang="en-US" dirty="0"/>
          </a:p>
        </p:txBody>
      </p:sp>
      <p:sp>
        <p:nvSpPr>
          <p:cNvPr id="3" name="Content Placeholder 2"/>
          <p:cNvSpPr>
            <a:spLocks noGrp="1"/>
          </p:cNvSpPr>
          <p:nvPr>
            <p:ph idx="1"/>
          </p:nvPr>
        </p:nvSpPr>
        <p:spPr>
          <a:xfrm>
            <a:off x="4742259" y="334567"/>
            <a:ext cx="3886200" cy="4061222"/>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941910" y="1198960"/>
            <a:ext cx="2628899" cy="319682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091BEF04-0CF3-B244-BEB1-540331E3014B}" type="datetimeFigureOut">
              <a:rPr lang="en-US" smtClean="0"/>
              <a:t>5/18/22</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7F858637-B209-284D-AD81-3110D55D5559}" type="slidenum">
              <a:rPr lang="en-US" smtClean="0"/>
              <a:t>‹#›</a:t>
            </a:fld>
            <a:endParaRPr lang="en-US"/>
          </a:p>
        </p:txBody>
      </p:sp>
    </p:spTree>
    <p:extLst>
      <p:ext uri="{BB962C8B-B14F-4D97-AF65-F5344CB8AC3E}">
        <p14:creationId xmlns:p14="http://schemas.microsoft.com/office/powerpoint/2010/main" val="2584364203"/>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41910" y="3600450"/>
            <a:ext cx="6686550" cy="425054"/>
          </a:xfrm>
        </p:spPr>
        <p:txBody>
          <a:bodyPr anchor="b">
            <a:normAutofit/>
          </a:bodyPr>
          <a:lstStyle>
            <a:lvl1pPr algn="l">
              <a:defRPr sz="18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41909" y="476224"/>
            <a:ext cx="6686550" cy="2891228"/>
          </a:xfrm>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4" name="Text Placeholder 3"/>
          <p:cNvSpPr>
            <a:spLocks noGrp="1"/>
          </p:cNvSpPr>
          <p:nvPr>
            <p:ph type="body" sz="half" idx="2"/>
          </p:nvPr>
        </p:nvSpPr>
        <p:spPr>
          <a:xfrm>
            <a:off x="1941910" y="4025504"/>
            <a:ext cx="6686550" cy="370284"/>
          </a:xfrm>
        </p:spPr>
        <p:txBody>
          <a:bodyPr>
            <a:normAutofit/>
          </a:bodyPr>
          <a:lstStyle>
            <a:lvl1pPr marL="0" indent="0">
              <a:buNone/>
              <a:defRPr sz="9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091BEF04-0CF3-B244-BEB1-540331E3014B}" type="datetimeFigureOut">
              <a:rPr lang="en-US" smtClean="0"/>
              <a:t>5/18/22</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3141" y="3683794"/>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398860" y="3737316"/>
            <a:ext cx="584825" cy="273844"/>
          </a:xfrm>
        </p:spPr>
        <p:txBody>
          <a:bodyPr/>
          <a:lstStyle/>
          <a:p>
            <a:fld id="{7F858637-B209-284D-AD81-3110D55D5559}" type="slidenum">
              <a:rPr lang="en-US" smtClean="0"/>
              <a:t>‹#›</a:t>
            </a:fld>
            <a:endParaRPr lang="en-US"/>
          </a:p>
        </p:txBody>
      </p:sp>
    </p:spTree>
    <p:extLst>
      <p:ext uri="{BB962C8B-B14F-4D97-AF65-F5344CB8AC3E}">
        <p14:creationId xmlns:p14="http://schemas.microsoft.com/office/powerpoint/2010/main" val="869740897"/>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171450"/>
            <a:ext cx="2138637" cy="4978971"/>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0416" y="-589"/>
            <a:ext cx="1767506" cy="514052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37160" cy="51435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1944694" y="468082"/>
            <a:ext cx="6683765" cy="960668"/>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941909" y="1600200"/>
            <a:ext cx="6686550" cy="291465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771210" y="4597828"/>
            <a:ext cx="859712" cy="277797"/>
          </a:xfrm>
          <a:prstGeom prst="rect">
            <a:avLst/>
          </a:prstGeom>
        </p:spPr>
        <p:txBody>
          <a:bodyPr vert="horz" lIns="91440" tIns="45720" rIns="91440" bIns="45720" rtlCol="0" anchor="ctr"/>
          <a:lstStyle>
            <a:lvl1pPr algn="r">
              <a:defRPr sz="675">
                <a:solidFill>
                  <a:schemeClr val="tx1">
                    <a:tint val="75000"/>
                  </a:schemeClr>
                </a:solidFill>
              </a:defRPr>
            </a:lvl1pPr>
          </a:lstStyle>
          <a:p>
            <a:fld id="{091BEF04-0CF3-B244-BEB1-540331E3014B}" type="datetimeFigureOut">
              <a:rPr lang="en-US" smtClean="0"/>
              <a:t>5/18/22</a:t>
            </a:fld>
            <a:endParaRPr lang="en-US"/>
          </a:p>
        </p:txBody>
      </p:sp>
      <p:sp>
        <p:nvSpPr>
          <p:cNvPr id="5" name="Footer Placeholder 4"/>
          <p:cNvSpPr>
            <a:spLocks noGrp="1"/>
          </p:cNvSpPr>
          <p:nvPr>
            <p:ph type="ftr" sz="quarter" idx="3"/>
          </p:nvPr>
        </p:nvSpPr>
        <p:spPr>
          <a:xfrm>
            <a:off x="1941910" y="4601856"/>
            <a:ext cx="5714999" cy="273844"/>
          </a:xfrm>
          <a:prstGeom prst="rect">
            <a:avLst/>
          </a:prstGeom>
        </p:spPr>
        <p:txBody>
          <a:bodyPr vert="horz" lIns="91440" tIns="45720" rIns="91440" bIns="45720" rtlCol="0" anchor="ctr"/>
          <a:lstStyle>
            <a:lvl1pPr algn="l">
              <a:defRPr sz="675">
                <a:solidFill>
                  <a:schemeClr val="tx1">
                    <a:tint val="75000"/>
                  </a:schemeClr>
                </a:solidFill>
              </a:defRPr>
            </a:lvl1pPr>
          </a:lstStyle>
          <a:p>
            <a:endParaRPr lang="en-US"/>
          </a:p>
        </p:txBody>
      </p:sp>
      <p:sp>
        <p:nvSpPr>
          <p:cNvPr id="6" name="Slide Number Placeholder 5"/>
          <p:cNvSpPr>
            <a:spLocks noGrp="1"/>
          </p:cNvSpPr>
          <p:nvPr>
            <p:ph type="sldNum" sz="quarter" idx="4"/>
          </p:nvPr>
        </p:nvSpPr>
        <p:spPr bwMode="gray">
          <a:xfrm>
            <a:off x="398860" y="590837"/>
            <a:ext cx="584825" cy="273844"/>
          </a:xfrm>
          <a:prstGeom prst="rect">
            <a:avLst/>
          </a:prstGeom>
        </p:spPr>
        <p:txBody>
          <a:bodyPr vert="horz" lIns="91440" tIns="45720" rIns="91440" bIns="45720" rtlCol="0" anchor="ctr"/>
          <a:lstStyle>
            <a:lvl1pPr algn="r">
              <a:defRPr sz="1500">
                <a:solidFill>
                  <a:srgbClr val="FEFFFF"/>
                </a:solidFill>
              </a:defRPr>
            </a:lvl1pPr>
          </a:lstStyle>
          <a:p>
            <a:fld id="{7F858637-B209-284D-AD81-3110D55D5559}" type="slidenum">
              <a:rPr lang="en-US" smtClean="0"/>
              <a:t>‹#›</a:t>
            </a:fld>
            <a:endParaRPr lang="en-US"/>
          </a:p>
        </p:txBody>
      </p:sp>
    </p:spTree>
    <p:extLst>
      <p:ext uri="{BB962C8B-B14F-4D97-AF65-F5344CB8AC3E}">
        <p14:creationId xmlns:p14="http://schemas.microsoft.com/office/powerpoint/2010/main" val="1165622222"/>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50" r:id="rId3"/>
    <p:sldLayoutId id="2147483751" r:id="rId4"/>
    <p:sldLayoutId id="2147483752" r:id="rId5"/>
    <p:sldLayoutId id="2147483753" r:id="rId6"/>
    <p:sldLayoutId id="2147483754" r:id="rId7"/>
    <p:sldLayoutId id="2147483755" r:id="rId8"/>
    <p:sldLayoutId id="2147483756" r:id="rId9"/>
    <p:sldLayoutId id="2147483757" r:id="rId10"/>
    <p:sldLayoutId id="2147483758" r:id="rId11"/>
    <p:sldLayoutId id="2147483759" r:id="rId12"/>
    <p:sldLayoutId id="2147483760" r:id="rId13"/>
    <p:sldLayoutId id="2147483761" r:id="rId14"/>
    <p:sldLayoutId id="2147483762" r:id="rId15"/>
    <p:sldLayoutId id="2147483763" r:id="rId16"/>
    <p:sldLayoutId id="2147483764" r:id="rId17"/>
    <p:sldLayoutId id="2147483765" r:id="rId18"/>
    <p:sldLayoutId id="2147483766" r:id="rId19"/>
    <p:sldLayoutId id="2147483767" r:id="rId20"/>
    <p:sldLayoutId id="2147483768" r:id="rId21"/>
    <p:sldLayoutId id="2147483769" r:id="rId22"/>
    <p:sldLayoutId id="2147483770" r:id="rId23"/>
    <p:sldLayoutId id="2147483771" r:id="rId24"/>
    <p:sldLayoutId id="2147483772" r:id="rId25"/>
  </p:sldLayoutIdLst>
  <p:hf sldNum="0" hdr="0" ftr="0" dt="0"/>
  <p:txStyles>
    <p:titleStyle>
      <a:lvl1pPr algn="l" defTabSz="342900" rtl="0" eaLnBrk="1" latinLnBrk="0" hangingPunct="1">
        <a:spcBef>
          <a:spcPct val="0"/>
        </a:spcBef>
        <a:buNone/>
        <a:defRPr sz="27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57175" indent="-257175" algn="l" defTabSz="342900" rtl="0" eaLnBrk="1" latinLnBrk="0" hangingPunct="1">
        <a:spcBef>
          <a:spcPts val="750"/>
        </a:spcBef>
        <a:spcAft>
          <a:spcPts val="0"/>
        </a:spcAft>
        <a:buClr>
          <a:schemeClr val="accent1"/>
        </a:buClr>
        <a:buFont typeface="Wingdings 3" charset="2"/>
        <a:buChar char=""/>
        <a:defRPr sz="1350" kern="1200">
          <a:solidFill>
            <a:schemeClr val="tx1">
              <a:lumMod val="75000"/>
              <a:lumOff val="25000"/>
            </a:schemeClr>
          </a:solidFill>
          <a:latin typeface="+mn-lt"/>
          <a:ea typeface="+mn-ea"/>
          <a:cs typeface="+mn-cs"/>
        </a:defRPr>
      </a:lvl1pPr>
      <a:lvl2pPr marL="557213" indent="-214313" algn="l" defTabSz="342900" rtl="0" eaLnBrk="1" latinLnBrk="0" hangingPunct="1">
        <a:spcBef>
          <a:spcPts val="75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2pPr>
      <a:lvl3pPr marL="857250" indent="-171450" algn="l" defTabSz="342900" rtl="0" eaLnBrk="1" latinLnBrk="0" hangingPunct="1">
        <a:spcBef>
          <a:spcPts val="750"/>
        </a:spcBef>
        <a:spcAft>
          <a:spcPts val="0"/>
        </a:spcAft>
        <a:buClr>
          <a:schemeClr val="accent1"/>
        </a:buClr>
        <a:buFont typeface="Wingdings 3" charset="2"/>
        <a:buChar char=""/>
        <a:defRPr sz="1050" kern="1200">
          <a:solidFill>
            <a:schemeClr val="tx1">
              <a:lumMod val="75000"/>
              <a:lumOff val="25000"/>
            </a:schemeClr>
          </a:solidFill>
          <a:latin typeface="+mn-lt"/>
          <a:ea typeface="+mn-ea"/>
          <a:cs typeface="+mn-cs"/>
        </a:defRPr>
      </a:lvl3pPr>
      <a:lvl4pPr marL="12001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4pPr>
      <a:lvl5pPr marL="15430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5pPr>
      <a:lvl6pPr marL="18859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6pPr>
      <a:lvl7pPr marL="22288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7pPr>
      <a:lvl8pPr marL="25717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8pPr>
      <a:lvl9pPr marL="29146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3.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25.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5.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5.xml"/><Relationship Id="rId5" Type="http://schemas.openxmlformats.org/officeDocument/2006/relationships/image" Target="../media/image14.png"/><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5.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5.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2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0.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32"/>
          <p:cNvSpPr txBox="1">
            <a:spLocks noGrp="1"/>
          </p:cNvSpPr>
          <p:nvPr>
            <p:ph type="ctrTitle"/>
          </p:nvPr>
        </p:nvSpPr>
        <p:spPr>
          <a:xfrm>
            <a:off x="720000" y="878714"/>
            <a:ext cx="4434900" cy="20367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sz="4000" dirty="0"/>
              <a:t>STOCK PORTFOLIO MANAGEMENT</a:t>
            </a:r>
            <a:endParaRPr sz="4000" dirty="0"/>
          </a:p>
        </p:txBody>
      </p:sp>
      <p:sp>
        <p:nvSpPr>
          <p:cNvPr id="224" name="Google Shape;224;p32"/>
          <p:cNvSpPr txBox="1">
            <a:spLocks noGrp="1"/>
          </p:cNvSpPr>
          <p:nvPr>
            <p:ph type="subTitle" idx="1"/>
          </p:nvPr>
        </p:nvSpPr>
        <p:spPr>
          <a:xfrm>
            <a:off x="720000" y="545364"/>
            <a:ext cx="4326000" cy="1839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sz="1200" dirty="0">
                <a:latin typeface="Arimo"/>
                <a:ea typeface="Arimo"/>
                <a:cs typeface="Arimo"/>
                <a:sym typeface="Arimo"/>
              </a:rPr>
              <a:t>DATA 606 CAPSTONE PROJECT</a:t>
            </a:r>
            <a:endParaRPr sz="1200" dirty="0">
              <a:latin typeface="Arimo"/>
              <a:ea typeface="Arimo"/>
              <a:cs typeface="Arimo"/>
              <a:sym typeface="Arimo"/>
            </a:endParaRPr>
          </a:p>
        </p:txBody>
      </p:sp>
      <p:sp>
        <p:nvSpPr>
          <p:cNvPr id="228" name="Google Shape;228;p32"/>
          <p:cNvSpPr txBox="1">
            <a:spLocks noGrp="1"/>
          </p:cNvSpPr>
          <p:nvPr>
            <p:ph type="subTitle" idx="4294967295"/>
          </p:nvPr>
        </p:nvSpPr>
        <p:spPr>
          <a:xfrm>
            <a:off x="2834640" y="4312184"/>
            <a:ext cx="3493008" cy="694943"/>
          </a:xfrm>
          <a:prstGeom prst="rect">
            <a:avLst/>
          </a:prstGeom>
        </p:spPr>
        <p:txBody>
          <a:bodyPr spcFirstLastPara="1" wrap="square" lIns="36000" tIns="0" rIns="36000" bIns="0" anchor="t" anchorCtr="0">
            <a:noAutofit/>
          </a:bodyPr>
          <a:lstStyle/>
          <a:p>
            <a:pPr marL="0" lvl="0" indent="0" algn="l" rtl="0">
              <a:lnSpc>
                <a:spcPct val="150000"/>
              </a:lnSpc>
              <a:spcBef>
                <a:spcPts val="0"/>
              </a:spcBef>
              <a:spcAft>
                <a:spcPts val="0"/>
              </a:spcAft>
              <a:buNone/>
            </a:pPr>
            <a:r>
              <a:rPr lang="en" sz="1200" dirty="0">
                <a:latin typeface="Arimo"/>
                <a:ea typeface="Arimo"/>
                <a:cs typeface="Arimo"/>
                <a:sym typeface="Arimo"/>
              </a:rPr>
              <a:t>GUIDED BY: DR JAY WANG (PROF. UMBC)</a:t>
            </a:r>
          </a:p>
          <a:p>
            <a:pPr marL="0" lvl="0" indent="0" algn="l" rtl="0">
              <a:lnSpc>
                <a:spcPct val="150000"/>
              </a:lnSpc>
              <a:spcBef>
                <a:spcPts val="0"/>
              </a:spcBef>
              <a:spcAft>
                <a:spcPts val="0"/>
              </a:spcAft>
              <a:buNone/>
            </a:pPr>
            <a:r>
              <a:rPr lang="en" sz="1200" dirty="0">
                <a:latin typeface="Arimo"/>
                <a:ea typeface="Arimo"/>
                <a:cs typeface="Arimo"/>
                <a:sym typeface="Arimo"/>
              </a:rPr>
              <a:t>PRESENTER: SAI KARTEEK EDUMUDI</a:t>
            </a:r>
            <a:endParaRPr sz="1200" dirty="0">
              <a:latin typeface="Arimo"/>
              <a:ea typeface="Arimo"/>
              <a:cs typeface="Arimo"/>
              <a:sym typeface="Arimo"/>
            </a:endParaRPr>
          </a:p>
        </p:txBody>
      </p:sp>
      <p:sp>
        <p:nvSpPr>
          <p:cNvPr id="222" name="Google Shape;222;p32"/>
          <p:cNvSpPr txBox="1">
            <a:spLocks noGrp="1"/>
          </p:cNvSpPr>
          <p:nvPr>
            <p:ph type="subTitle" idx="4294967295"/>
          </p:nvPr>
        </p:nvSpPr>
        <p:spPr>
          <a:xfrm>
            <a:off x="164592" y="3398265"/>
            <a:ext cx="4149725" cy="28575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US" dirty="0"/>
              <a:t>                        WELCOME TO MY PRESENTATION</a:t>
            </a:r>
            <a:endParaRPr dirty="0"/>
          </a:p>
        </p:txBody>
      </p:sp>
      <p:pic>
        <p:nvPicPr>
          <p:cNvPr id="223" name="Google Shape;223;p32"/>
          <p:cNvPicPr preferRelativeResize="0"/>
          <p:nvPr/>
        </p:nvPicPr>
        <p:blipFill rotWithShape="1">
          <a:blip r:embed="rId3">
            <a:alphaModFix/>
          </a:blip>
          <a:srcRect l="74774" t="28518" b="6798"/>
          <a:stretch/>
        </p:blipFill>
        <p:spPr>
          <a:xfrm>
            <a:off x="5856140" y="537205"/>
            <a:ext cx="2563799" cy="3292128"/>
          </a:xfrm>
          <a:prstGeom prst="rect">
            <a:avLst/>
          </a:prstGeom>
          <a:noFill/>
          <a:ln>
            <a:noFill/>
          </a:ln>
        </p:spPr>
      </p:pic>
      <p:cxnSp>
        <p:nvCxnSpPr>
          <p:cNvPr id="225" name="Google Shape;225;p32"/>
          <p:cNvCxnSpPr/>
          <p:nvPr/>
        </p:nvCxnSpPr>
        <p:spPr>
          <a:xfrm>
            <a:off x="805825" y="3252943"/>
            <a:ext cx="4140600" cy="0"/>
          </a:xfrm>
          <a:prstGeom prst="straightConnector1">
            <a:avLst/>
          </a:prstGeom>
          <a:noFill/>
          <a:ln w="9525" cap="flat" cmpd="sng">
            <a:solidFill>
              <a:schemeClr val="dk1"/>
            </a:solidFill>
            <a:prstDash val="solid"/>
            <a:round/>
            <a:headEnd type="none" w="med" len="med"/>
            <a:tailEnd type="none" w="med" len="med"/>
          </a:ln>
        </p:spPr>
      </p:cxnSp>
      <p:cxnSp>
        <p:nvCxnSpPr>
          <p:cNvPr id="226" name="Google Shape;226;p32"/>
          <p:cNvCxnSpPr/>
          <p:nvPr/>
        </p:nvCxnSpPr>
        <p:spPr>
          <a:xfrm>
            <a:off x="805825" y="3829336"/>
            <a:ext cx="4140600" cy="0"/>
          </a:xfrm>
          <a:prstGeom prst="straightConnector1">
            <a:avLst/>
          </a:prstGeom>
          <a:noFill/>
          <a:ln w="9525" cap="flat" cmpd="sng">
            <a:solidFill>
              <a:schemeClr val="dk1"/>
            </a:solidFill>
            <a:prstDash val="solid"/>
            <a:round/>
            <a:headEnd type="none" w="med" len="med"/>
            <a:tailEnd type="none" w="med" len="med"/>
          </a:ln>
        </p:spPr>
      </p:cxnSp>
      <p:sp>
        <p:nvSpPr>
          <p:cNvPr id="227" name="Google Shape;227;p32"/>
          <p:cNvSpPr txBox="1"/>
          <p:nvPr/>
        </p:nvSpPr>
        <p:spPr>
          <a:xfrm>
            <a:off x="7875300" y="4253625"/>
            <a:ext cx="548700" cy="352500"/>
          </a:xfrm>
          <a:prstGeom prst="rect">
            <a:avLst/>
          </a:prstGeom>
          <a:noFill/>
          <a:ln>
            <a:noFill/>
          </a:ln>
        </p:spPr>
        <p:txBody>
          <a:bodyPr spcFirstLastPara="1" wrap="square" lIns="36000" tIns="0" rIns="36000" bIns="0" anchor="t" anchorCtr="0">
            <a:noAutofit/>
          </a:bodyPr>
          <a:lstStyle/>
          <a:p>
            <a:pPr marL="0" lvl="0" indent="0" algn="r" rtl="0">
              <a:spcBef>
                <a:spcPts val="0"/>
              </a:spcBef>
              <a:spcAft>
                <a:spcPts val="0"/>
              </a:spcAft>
              <a:buNone/>
            </a:pPr>
            <a:endParaRPr sz="2400" dirty="0">
              <a:solidFill>
                <a:schemeClr val="dk1"/>
              </a:solidFill>
              <a:latin typeface="Arimo"/>
              <a:ea typeface="Arimo"/>
              <a:cs typeface="Arimo"/>
              <a:sym typeface="Arimo"/>
            </a:endParaRPr>
          </a:p>
        </p:txBody>
      </p:sp>
      <p:sp>
        <p:nvSpPr>
          <p:cNvPr id="10" name="Google Shape;221;p32">
            <a:extLst>
              <a:ext uri="{FF2B5EF4-FFF2-40B4-BE49-F238E27FC236}">
                <a16:creationId xmlns:a16="http://schemas.microsoft.com/office/drawing/2014/main" id="{EFF0E353-DC3D-B0A1-BD99-21C395CC1B59}"/>
              </a:ext>
            </a:extLst>
          </p:cNvPr>
          <p:cNvSpPr txBox="1">
            <a:spLocks/>
          </p:cNvSpPr>
          <p:nvPr/>
        </p:nvSpPr>
        <p:spPr>
          <a:xfrm>
            <a:off x="720000" y="872207"/>
            <a:ext cx="4434900" cy="2036700"/>
          </a:xfrm>
          <a:prstGeom prst="rect">
            <a:avLst/>
          </a:prstGeom>
        </p:spPr>
        <p:txBody>
          <a:bodyPr spcFirstLastPara="1" vert="horz" wrap="square" lIns="91425" tIns="0" rIns="91425" bIns="0" rtlCol="0" anchor="b" anchorCtr="0">
            <a:noAutofit/>
          </a:bodyPr>
          <a:lstStyle>
            <a:lvl1pPr algn="l" defTabSz="342900" rtl="0" eaLnBrk="1" latinLnBrk="0" hangingPunct="1">
              <a:spcBef>
                <a:spcPct val="0"/>
              </a:spcBef>
              <a:buNone/>
              <a:defRPr sz="405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spcBef>
                <a:spcPts val="0"/>
              </a:spcBef>
            </a:pPr>
            <a:r>
              <a:rPr lang="en-US" sz="4000"/>
              <a:t>STOCK PORTFOLIO MANAGEMENT</a:t>
            </a:r>
            <a:endParaRPr lang="en-US" sz="40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40"/>
        <p:cNvGrpSpPr/>
        <p:nvPr/>
      </p:nvGrpSpPr>
      <p:grpSpPr>
        <a:xfrm>
          <a:off x="0" y="0"/>
          <a:ext cx="0" cy="0"/>
          <a:chOff x="0" y="0"/>
          <a:chExt cx="0" cy="0"/>
        </a:xfrm>
      </p:grpSpPr>
      <p:sp>
        <p:nvSpPr>
          <p:cNvPr id="443" name="Google Shape;443;p46"/>
          <p:cNvSpPr txBox="1">
            <a:spLocks noGrp="1"/>
          </p:cNvSpPr>
          <p:nvPr>
            <p:ph type="subTitle" idx="1"/>
          </p:nvPr>
        </p:nvSpPr>
        <p:spPr>
          <a:xfrm>
            <a:off x="1825657" y="1472069"/>
            <a:ext cx="2942243" cy="483942"/>
          </a:xfrm>
          <a:prstGeom prst="rect">
            <a:avLst/>
          </a:prstGeom>
        </p:spPr>
        <p:txBody>
          <a:bodyPr spcFirstLastPara="1" wrap="square" lIns="91425" tIns="0" rIns="91425" bIns="0" anchor="b" anchorCtr="0">
            <a:noAutofit/>
          </a:bodyPr>
          <a:lstStyle/>
          <a:p>
            <a:pPr marL="0" lvl="0" indent="0"/>
            <a:r>
              <a:rPr lang="en-US" sz="1400" dirty="0"/>
              <a:t>APPLICATION OVERVIEW:</a:t>
            </a:r>
          </a:p>
        </p:txBody>
      </p:sp>
      <p:sp>
        <p:nvSpPr>
          <p:cNvPr id="444" name="Google Shape;444;p46"/>
          <p:cNvSpPr txBox="1">
            <a:spLocks noGrp="1"/>
          </p:cNvSpPr>
          <p:nvPr>
            <p:ph type="subTitle" idx="2"/>
          </p:nvPr>
        </p:nvSpPr>
        <p:spPr>
          <a:xfrm>
            <a:off x="1742026" y="1956012"/>
            <a:ext cx="2449800" cy="1372039"/>
          </a:xfrm>
          <a:prstGeom prst="rect">
            <a:avLst/>
          </a:prstGeom>
        </p:spPr>
        <p:txBody>
          <a:bodyPr spcFirstLastPara="1" wrap="square" lIns="91425" tIns="0" rIns="91425" bIns="0" anchor="b" anchorCtr="0">
            <a:noAutofit/>
          </a:bodyPr>
          <a:lstStyle/>
          <a:p>
            <a:pPr marL="0" indent="0">
              <a:buSzPts val="2000"/>
            </a:pPr>
            <a:r>
              <a:rPr lang="en-US" sz="1200" dirty="0">
                <a:latin typeface="Arimo"/>
                <a:ea typeface="Arimo"/>
                <a:cs typeface="Arimo"/>
                <a:sym typeface="Arimo"/>
              </a:rPr>
              <a:t>THIS PAGE CONTAINS INFORMATION ABOUT PRODUCT, MODELS AND EVALUATION, DATASET USED, AND PLOTS. </a:t>
            </a:r>
          </a:p>
          <a:p>
            <a:pPr marL="0" lvl="0" indent="0" rtl="0">
              <a:spcBef>
                <a:spcPts val="0"/>
              </a:spcBef>
              <a:spcAft>
                <a:spcPts val="1200"/>
              </a:spcAft>
              <a:buNone/>
            </a:pPr>
            <a:endParaRPr sz="1200" dirty="0"/>
          </a:p>
        </p:txBody>
      </p:sp>
      <p:sp>
        <p:nvSpPr>
          <p:cNvPr id="441" name="Google Shape;441;p46"/>
          <p:cNvSpPr txBox="1">
            <a:spLocks noGrp="1"/>
          </p:cNvSpPr>
          <p:nvPr>
            <p:ph type="title"/>
          </p:nvPr>
        </p:nvSpPr>
        <p:spPr>
          <a:xfrm>
            <a:off x="720000" y="914400"/>
            <a:ext cx="4047900" cy="611368"/>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sz="2400" dirty="0"/>
              <a:t>APPLICATION OVERVIEW</a:t>
            </a:r>
            <a:endParaRPr sz="2400" dirty="0"/>
          </a:p>
        </p:txBody>
      </p:sp>
      <p:sp>
        <p:nvSpPr>
          <p:cNvPr id="479" name="Google Shape;479;p46"/>
          <p:cNvSpPr txBox="1">
            <a:spLocks noGrp="1"/>
          </p:cNvSpPr>
          <p:nvPr>
            <p:ph type="subTitle" idx="3"/>
          </p:nvPr>
        </p:nvSpPr>
        <p:spPr>
          <a:xfrm>
            <a:off x="5336128" y="3927423"/>
            <a:ext cx="697200" cy="605990"/>
          </a:xfrm>
          <a:prstGeom prst="rect">
            <a:avLst/>
          </a:prstGeom>
        </p:spPr>
        <p:txBody>
          <a:bodyPr spcFirstLastPara="1" wrap="square" lIns="36000" tIns="0" rIns="36000" bIns="0" anchor="b" anchorCtr="0">
            <a:noAutofit/>
          </a:bodyPr>
          <a:lstStyle/>
          <a:p>
            <a:pPr marL="0" lvl="0" indent="0" algn="l" rtl="0">
              <a:spcBef>
                <a:spcPts val="0"/>
              </a:spcBef>
              <a:spcAft>
                <a:spcPts val="1200"/>
              </a:spcAft>
              <a:buNone/>
            </a:pPr>
            <a:r>
              <a:rPr lang="en-US" sz="1200" b="0" dirty="0"/>
              <a:t>    </a:t>
            </a:r>
            <a:endParaRPr sz="1200" b="0" dirty="0"/>
          </a:p>
        </p:txBody>
      </p:sp>
      <p:sp>
        <p:nvSpPr>
          <p:cNvPr id="447" name="Google Shape;447;p46"/>
          <p:cNvSpPr txBox="1">
            <a:spLocks noGrp="1"/>
          </p:cNvSpPr>
          <p:nvPr>
            <p:ph type="subTitle" idx="4"/>
          </p:nvPr>
        </p:nvSpPr>
        <p:spPr>
          <a:xfrm>
            <a:off x="1777070" y="3196412"/>
            <a:ext cx="2449800" cy="352500"/>
          </a:xfrm>
          <a:prstGeom prst="rect">
            <a:avLst/>
          </a:prstGeom>
        </p:spPr>
        <p:txBody>
          <a:bodyPr spcFirstLastPara="1" wrap="square" lIns="91425" tIns="0" rIns="91425" bIns="0" anchor="b" anchorCtr="0">
            <a:noAutofit/>
          </a:bodyPr>
          <a:lstStyle/>
          <a:p>
            <a:pPr marL="0" lvl="0" indent="0"/>
            <a:r>
              <a:rPr lang="en-US" sz="1400" b="1" dirty="0"/>
              <a:t>PREDICTIONS:</a:t>
            </a:r>
          </a:p>
        </p:txBody>
      </p:sp>
      <p:sp>
        <p:nvSpPr>
          <p:cNvPr id="442" name="Google Shape;442;p46"/>
          <p:cNvSpPr txBox="1">
            <a:spLocks noGrp="1"/>
          </p:cNvSpPr>
          <p:nvPr>
            <p:ph type="subTitle" idx="5"/>
          </p:nvPr>
        </p:nvSpPr>
        <p:spPr>
          <a:xfrm>
            <a:off x="1865191" y="3643122"/>
            <a:ext cx="2449800" cy="745771"/>
          </a:xfrm>
          <a:prstGeom prst="rect">
            <a:avLst/>
          </a:prstGeom>
        </p:spPr>
        <p:txBody>
          <a:bodyPr spcFirstLastPara="1" wrap="square" lIns="91425" tIns="0" rIns="91425" bIns="0" anchor="b" anchorCtr="0">
            <a:noAutofit/>
          </a:bodyPr>
          <a:lstStyle/>
          <a:p>
            <a:pPr marL="0" lvl="0" indent="0"/>
            <a:endParaRPr lang="en-US" b="0" dirty="0"/>
          </a:p>
          <a:p>
            <a:pPr marL="0" lvl="0" indent="0"/>
            <a:r>
              <a:rPr lang="en-US" sz="1200" b="0" dirty="0"/>
              <a:t>THIS PAGE CONTAINS INFORMATION ABOUT PREDICTIONS, TREND,  NEWS ARTICLES WITH LINKS. </a:t>
            </a:r>
          </a:p>
        </p:txBody>
      </p:sp>
      <p:grpSp>
        <p:nvGrpSpPr>
          <p:cNvPr id="448" name="Google Shape;448;p46"/>
          <p:cNvGrpSpPr/>
          <p:nvPr/>
        </p:nvGrpSpPr>
        <p:grpSpPr>
          <a:xfrm>
            <a:off x="1167345" y="1617354"/>
            <a:ext cx="466789" cy="465784"/>
            <a:chOff x="1265289" y="1282849"/>
            <a:chExt cx="402960" cy="402127"/>
          </a:xfrm>
        </p:grpSpPr>
        <p:sp>
          <p:nvSpPr>
            <p:cNvPr id="449" name="Google Shape;449;p46"/>
            <p:cNvSpPr/>
            <p:nvPr/>
          </p:nvSpPr>
          <p:spPr>
            <a:xfrm>
              <a:off x="1265289" y="1282849"/>
              <a:ext cx="402960" cy="402127"/>
            </a:xfrm>
            <a:custGeom>
              <a:avLst/>
              <a:gdLst/>
              <a:ahLst/>
              <a:cxnLst/>
              <a:rect l="l" t="t" r="r" b="b"/>
              <a:pathLst>
                <a:path w="17414" h="17378" extrusionOk="0">
                  <a:moveTo>
                    <a:pt x="9907" y="7207"/>
                  </a:moveTo>
                  <a:lnTo>
                    <a:pt x="10988" y="9918"/>
                  </a:lnTo>
                  <a:lnTo>
                    <a:pt x="6428" y="9918"/>
                  </a:lnTo>
                  <a:lnTo>
                    <a:pt x="7508" y="7207"/>
                  </a:lnTo>
                  <a:close/>
                  <a:moveTo>
                    <a:pt x="9562" y="10592"/>
                  </a:moveTo>
                  <a:lnTo>
                    <a:pt x="8716" y="12739"/>
                  </a:lnTo>
                  <a:lnTo>
                    <a:pt x="7853" y="10592"/>
                  </a:lnTo>
                  <a:close/>
                  <a:moveTo>
                    <a:pt x="7117" y="10592"/>
                  </a:moveTo>
                  <a:lnTo>
                    <a:pt x="8214" y="13303"/>
                  </a:lnTo>
                  <a:lnTo>
                    <a:pt x="3653" y="13303"/>
                  </a:lnTo>
                  <a:lnTo>
                    <a:pt x="4735" y="10592"/>
                  </a:lnTo>
                  <a:close/>
                  <a:moveTo>
                    <a:pt x="12696" y="10592"/>
                  </a:moveTo>
                  <a:lnTo>
                    <a:pt x="13777" y="13303"/>
                  </a:lnTo>
                  <a:lnTo>
                    <a:pt x="9217" y="13303"/>
                  </a:lnTo>
                  <a:lnTo>
                    <a:pt x="10298" y="10592"/>
                  </a:lnTo>
                  <a:close/>
                  <a:moveTo>
                    <a:pt x="6787" y="13993"/>
                  </a:moveTo>
                  <a:lnTo>
                    <a:pt x="5926" y="16124"/>
                  </a:lnTo>
                  <a:lnTo>
                    <a:pt x="5063" y="13993"/>
                  </a:lnTo>
                  <a:close/>
                  <a:moveTo>
                    <a:pt x="12352" y="13993"/>
                  </a:moveTo>
                  <a:lnTo>
                    <a:pt x="11489" y="16124"/>
                  </a:lnTo>
                  <a:lnTo>
                    <a:pt x="10643" y="13993"/>
                  </a:lnTo>
                  <a:close/>
                  <a:moveTo>
                    <a:pt x="4343" y="13993"/>
                  </a:moveTo>
                  <a:lnTo>
                    <a:pt x="5425" y="16704"/>
                  </a:lnTo>
                  <a:lnTo>
                    <a:pt x="863" y="16704"/>
                  </a:lnTo>
                  <a:lnTo>
                    <a:pt x="1945" y="13993"/>
                  </a:lnTo>
                  <a:close/>
                  <a:moveTo>
                    <a:pt x="9907" y="13993"/>
                  </a:moveTo>
                  <a:lnTo>
                    <a:pt x="10988" y="16704"/>
                  </a:lnTo>
                  <a:lnTo>
                    <a:pt x="6428" y="16704"/>
                  </a:lnTo>
                  <a:lnTo>
                    <a:pt x="7508" y="13993"/>
                  </a:lnTo>
                  <a:close/>
                  <a:moveTo>
                    <a:pt x="15470" y="13993"/>
                  </a:moveTo>
                  <a:lnTo>
                    <a:pt x="16552" y="16704"/>
                  </a:lnTo>
                  <a:lnTo>
                    <a:pt x="11991" y="16704"/>
                  </a:lnTo>
                  <a:lnTo>
                    <a:pt x="13088" y="13993"/>
                  </a:lnTo>
                  <a:close/>
                  <a:moveTo>
                    <a:pt x="8713" y="1"/>
                  </a:moveTo>
                  <a:cubicBezTo>
                    <a:pt x="8625" y="1"/>
                    <a:pt x="8535" y="36"/>
                    <a:pt x="8465" y="107"/>
                  </a:cubicBezTo>
                  <a:lnTo>
                    <a:pt x="6428" y="2144"/>
                  </a:lnTo>
                  <a:cubicBezTo>
                    <a:pt x="6334" y="2238"/>
                    <a:pt x="6302" y="2380"/>
                    <a:pt x="6365" y="2506"/>
                  </a:cubicBezTo>
                  <a:cubicBezTo>
                    <a:pt x="6411" y="2646"/>
                    <a:pt x="6537" y="2725"/>
                    <a:pt x="6678" y="2725"/>
                  </a:cubicBezTo>
                  <a:lnTo>
                    <a:pt x="7696" y="2725"/>
                  </a:lnTo>
                  <a:lnTo>
                    <a:pt x="7696" y="6518"/>
                  </a:lnTo>
                  <a:lnTo>
                    <a:pt x="7289" y="6518"/>
                  </a:lnTo>
                  <a:cubicBezTo>
                    <a:pt x="7148" y="6518"/>
                    <a:pt x="7023" y="6612"/>
                    <a:pt x="6975" y="6737"/>
                  </a:cubicBezTo>
                  <a:lnTo>
                    <a:pt x="5690" y="9918"/>
                  </a:lnTo>
                  <a:lnTo>
                    <a:pt x="4499" y="9918"/>
                  </a:lnTo>
                  <a:cubicBezTo>
                    <a:pt x="4359" y="9918"/>
                    <a:pt x="4233" y="9997"/>
                    <a:pt x="4186" y="10122"/>
                  </a:cubicBezTo>
                  <a:lnTo>
                    <a:pt x="2917" y="13303"/>
                  </a:lnTo>
                  <a:lnTo>
                    <a:pt x="1726" y="13303"/>
                  </a:lnTo>
                  <a:cubicBezTo>
                    <a:pt x="1584" y="13303"/>
                    <a:pt x="1459" y="13397"/>
                    <a:pt x="1396" y="13522"/>
                  </a:cubicBezTo>
                  <a:lnTo>
                    <a:pt x="48" y="16924"/>
                  </a:lnTo>
                  <a:cubicBezTo>
                    <a:pt x="1" y="17018"/>
                    <a:pt x="17" y="17143"/>
                    <a:pt x="80" y="17237"/>
                  </a:cubicBezTo>
                  <a:cubicBezTo>
                    <a:pt x="142" y="17331"/>
                    <a:pt x="253" y="17378"/>
                    <a:pt x="362" y="17378"/>
                  </a:cubicBezTo>
                  <a:lnTo>
                    <a:pt x="17053" y="17378"/>
                  </a:lnTo>
                  <a:cubicBezTo>
                    <a:pt x="17179" y="17378"/>
                    <a:pt x="17273" y="17331"/>
                    <a:pt x="17335" y="17237"/>
                  </a:cubicBezTo>
                  <a:cubicBezTo>
                    <a:pt x="17398" y="17143"/>
                    <a:pt x="17413" y="17018"/>
                    <a:pt x="17367" y="16924"/>
                  </a:cubicBezTo>
                  <a:lnTo>
                    <a:pt x="16019" y="13522"/>
                  </a:lnTo>
                  <a:cubicBezTo>
                    <a:pt x="15971" y="13397"/>
                    <a:pt x="15846" y="13303"/>
                    <a:pt x="15706" y="13303"/>
                  </a:cubicBezTo>
                  <a:lnTo>
                    <a:pt x="14498" y="13303"/>
                  </a:lnTo>
                  <a:lnTo>
                    <a:pt x="13229" y="10122"/>
                  </a:lnTo>
                  <a:cubicBezTo>
                    <a:pt x="13182" y="9997"/>
                    <a:pt x="13056" y="9918"/>
                    <a:pt x="12916" y="9918"/>
                  </a:cubicBezTo>
                  <a:lnTo>
                    <a:pt x="11725" y="9918"/>
                  </a:lnTo>
                  <a:lnTo>
                    <a:pt x="10455" y="6737"/>
                  </a:lnTo>
                  <a:cubicBezTo>
                    <a:pt x="10392" y="6612"/>
                    <a:pt x="10267" y="6518"/>
                    <a:pt x="10141" y="6518"/>
                  </a:cubicBezTo>
                  <a:lnTo>
                    <a:pt x="9734" y="6518"/>
                  </a:lnTo>
                  <a:lnTo>
                    <a:pt x="9734" y="6141"/>
                  </a:lnTo>
                  <a:cubicBezTo>
                    <a:pt x="9734" y="5968"/>
                    <a:pt x="9577" y="5812"/>
                    <a:pt x="9389" y="5812"/>
                  </a:cubicBezTo>
                  <a:cubicBezTo>
                    <a:pt x="9201" y="5812"/>
                    <a:pt x="9044" y="5968"/>
                    <a:pt x="9044" y="6141"/>
                  </a:cubicBezTo>
                  <a:lnTo>
                    <a:pt x="9044" y="6518"/>
                  </a:lnTo>
                  <a:lnTo>
                    <a:pt x="8371" y="6518"/>
                  </a:lnTo>
                  <a:lnTo>
                    <a:pt x="8371" y="2380"/>
                  </a:lnTo>
                  <a:cubicBezTo>
                    <a:pt x="8371" y="2192"/>
                    <a:pt x="8214" y="2035"/>
                    <a:pt x="8026" y="2035"/>
                  </a:cubicBezTo>
                  <a:lnTo>
                    <a:pt x="7493" y="2035"/>
                  </a:lnTo>
                  <a:lnTo>
                    <a:pt x="8716" y="828"/>
                  </a:lnTo>
                  <a:lnTo>
                    <a:pt x="9922" y="2035"/>
                  </a:lnTo>
                  <a:lnTo>
                    <a:pt x="9389" y="2035"/>
                  </a:lnTo>
                  <a:cubicBezTo>
                    <a:pt x="9201" y="2035"/>
                    <a:pt x="9044" y="2192"/>
                    <a:pt x="9044" y="2380"/>
                  </a:cubicBezTo>
                  <a:lnTo>
                    <a:pt x="9044" y="3101"/>
                  </a:lnTo>
                  <a:cubicBezTo>
                    <a:pt x="9044" y="3289"/>
                    <a:pt x="9201" y="3430"/>
                    <a:pt x="9389" y="3430"/>
                  </a:cubicBezTo>
                  <a:cubicBezTo>
                    <a:pt x="9577" y="3430"/>
                    <a:pt x="9734" y="3289"/>
                    <a:pt x="9734" y="3101"/>
                  </a:cubicBezTo>
                  <a:lnTo>
                    <a:pt x="9734" y="2725"/>
                  </a:lnTo>
                  <a:lnTo>
                    <a:pt x="10753" y="2725"/>
                  </a:lnTo>
                  <a:cubicBezTo>
                    <a:pt x="10878" y="2725"/>
                    <a:pt x="11004" y="2646"/>
                    <a:pt x="11067" y="2506"/>
                  </a:cubicBezTo>
                  <a:cubicBezTo>
                    <a:pt x="11113" y="2380"/>
                    <a:pt x="11082" y="2238"/>
                    <a:pt x="10988" y="2144"/>
                  </a:cubicBezTo>
                  <a:lnTo>
                    <a:pt x="8950" y="107"/>
                  </a:lnTo>
                  <a:cubicBezTo>
                    <a:pt x="8887" y="36"/>
                    <a:pt x="8801" y="1"/>
                    <a:pt x="87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6"/>
            <p:cNvSpPr/>
            <p:nvPr/>
          </p:nvSpPr>
          <p:spPr>
            <a:xfrm>
              <a:off x="1505760" y="1543521"/>
              <a:ext cx="43526" cy="31702"/>
            </a:xfrm>
            <a:custGeom>
              <a:avLst/>
              <a:gdLst/>
              <a:ahLst/>
              <a:cxnLst/>
              <a:rect l="l" t="t" r="r" b="b"/>
              <a:pathLst>
                <a:path w="1881" h="1370" extrusionOk="0">
                  <a:moveTo>
                    <a:pt x="658" y="1"/>
                  </a:moveTo>
                  <a:cubicBezTo>
                    <a:pt x="518" y="1"/>
                    <a:pt x="392" y="95"/>
                    <a:pt x="345" y="220"/>
                  </a:cubicBezTo>
                  <a:lnTo>
                    <a:pt x="79" y="895"/>
                  </a:lnTo>
                  <a:cubicBezTo>
                    <a:pt x="0" y="1066"/>
                    <a:pt x="94" y="1271"/>
                    <a:pt x="267" y="1348"/>
                  </a:cubicBezTo>
                  <a:cubicBezTo>
                    <a:pt x="306" y="1363"/>
                    <a:pt x="347" y="1370"/>
                    <a:pt x="388" y="1370"/>
                  </a:cubicBezTo>
                  <a:cubicBezTo>
                    <a:pt x="525" y="1370"/>
                    <a:pt x="658" y="1290"/>
                    <a:pt x="706" y="1145"/>
                  </a:cubicBezTo>
                  <a:lnTo>
                    <a:pt x="894" y="690"/>
                  </a:lnTo>
                  <a:lnTo>
                    <a:pt x="1536" y="690"/>
                  </a:lnTo>
                  <a:cubicBezTo>
                    <a:pt x="1724" y="690"/>
                    <a:pt x="1881" y="533"/>
                    <a:pt x="1881" y="345"/>
                  </a:cubicBezTo>
                  <a:cubicBezTo>
                    <a:pt x="1881" y="157"/>
                    <a:pt x="1724" y="1"/>
                    <a:pt x="15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6"/>
            <p:cNvSpPr/>
            <p:nvPr/>
          </p:nvSpPr>
          <p:spPr>
            <a:xfrm>
              <a:off x="1377032" y="1543521"/>
              <a:ext cx="43526" cy="31702"/>
            </a:xfrm>
            <a:custGeom>
              <a:avLst/>
              <a:gdLst/>
              <a:ahLst/>
              <a:cxnLst/>
              <a:rect l="l" t="t" r="r" b="b"/>
              <a:pathLst>
                <a:path w="1881" h="1370" extrusionOk="0">
                  <a:moveTo>
                    <a:pt x="658" y="1"/>
                  </a:moveTo>
                  <a:cubicBezTo>
                    <a:pt x="517" y="1"/>
                    <a:pt x="391" y="95"/>
                    <a:pt x="345" y="220"/>
                  </a:cubicBezTo>
                  <a:lnTo>
                    <a:pt x="78" y="895"/>
                  </a:lnTo>
                  <a:cubicBezTo>
                    <a:pt x="0" y="1066"/>
                    <a:pt x="94" y="1271"/>
                    <a:pt x="266" y="1348"/>
                  </a:cubicBezTo>
                  <a:cubicBezTo>
                    <a:pt x="305" y="1363"/>
                    <a:pt x="346" y="1370"/>
                    <a:pt x="385" y="1370"/>
                  </a:cubicBezTo>
                  <a:cubicBezTo>
                    <a:pt x="519" y="1370"/>
                    <a:pt x="645" y="1290"/>
                    <a:pt x="705" y="1145"/>
                  </a:cubicBezTo>
                  <a:lnTo>
                    <a:pt x="893" y="690"/>
                  </a:lnTo>
                  <a:lnTo>
                    <a:pt x="1536" y="690"/>
                  </a:lnTo>
                  <a:cubicBezTo>
                    <a:pt x="1724" y="690"/>
                    <a:pt x="1881" y="533"/>
                    <a:pt x="1881" y="345"/>
                  </a:cubicBezTo>
                  <a:cubicBezTo>
                    <a:pt x="1881" y="157"/>
                    <a:pt x="1724" y="1"/>
                    <a:pt x="15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46"/>
            <p:cNvSpPr/>
            <p:nvPr/>
          </p:nvSpPr>
          <p:spPr>
            <a:xfrm>
              <a:off x="1441569" y="1622244"/>
              <a:ext cx="43179" cy="31470"/>
            </a:xfrm>
            <a:custGeom>
              <a:avLst/>
              <a:gdLst/>
              <a:ahLst/>
              <a:cxnLst/>
              <a:rect l="l" t="t" r="r" b="b"/>
              <a:pathLst>
                <a:path w="1866" h="1360" extrusionOk="0">
                  <a:moveTo>
                    <a:pt x="659" y="0"/>
                  </a:moveTo>
                  <a:cubicBezTo>
                    <a:pt x="517" y="0"/>
                    <a:pt x="392" y="78"/>
                    <a:pt x="345" y="220"/>
                  </a:cubicBezTo>
                  <a:lnTo>
                    <a:pt x="63" y="893"/>
                  </a:lnTo>
                  <a:cubicBezTo>
                    <a:pt x="1" y="1066"/>
                    <a:pt x="78" y="1269"/>
                    <a:pt x="251" y="1332"/>
                  </a:cubicBezTo>
                  <a:cubicBezTo>
                    <a:pt x="293" y="1351"/>
                    <a:pt x="337" y="1360"/>
                    <a:pt x="381" y="1360"/>
                  </a:cubicBezTo>
                  <a:cubicBezTo>
                    <a:pt x="515" y="1360"/>
                    <a:pt x="643" y="1274"/>
                    <a:pt x="690" y="1144"/>
                  </a:cubicBezTo>
                  <a:lnTo>
                    <a:pt x="878" y="673"/>
                  </a:lnTo>
                  <a:lnTo>
                    <a:pt x="1537" y="673"/>
                  </a:lnTo>
                  <a:cubicBezTo>
                    <a:pt x="1725" y="673"/>
                    <a:pt x="1865" y="533"/>
                    <a:pt x="1865" y="345"/>
                  </a:cubicBezTo>
                  <a:cubicBezTo>
                    <a:pt x="1865" y="157"/>
                    <a:pt x="1725" y="0"/>
                    <a:pt x="15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46"/>
            <p:cNvSpPr/>
            <p:nvPr/>
          </p:nvSpPr>
          <p:spPr>
            <a:xfrm>
              <a:off x="1570297" y="1622244"/>
              <a:ext cx="43202" cy="31470"/>
            </a:xfrm>
            <a:custGeom>
              <a:avLst/>
              <a:gdLst/>
              <a:ahLst/>
              <a:cxnLst/>
              <a:rect l="l" t="t" r="r" b="b"/>
              <a:pathLst>
                <a:path w="1867" h="1360" extrusionOk="0">
                  <a:moveTo>
                    <a:pt x="659" y="0"/>
                  </a:moveTo>
                  <a:cubicBezTo>
                    <a:pt x="518" y="0"/>
                    <a:pt x="393" y="78"/>
                    <a:pt x="345" y="220"/>
                  </a:cubicBezTo>
                  <a:lnTo>
                    <a:pt x="63" y="893"/>
                  </a:lnTo>
                  <a:cubicBezTo>
                    <a:pt x="1" y="1066"/>
                    <a:pt x="80" y="1269"/>
                    <a:pt x="251" y="1332"/>
                  </a:cubicBezTo>
                  <a:cubicBezTo>
                    <a:pt x="297" y="1351"/>
                    <a:pt x="343" y="1360"/>
                    <a:pt x="388" y="1360"/>
                  </a:cubicBezTo>
                  <a:cubicBezTo>
                    <a:pt x="525" y="1360"/>
                    <a:pt x="647" y="1274"/>
                    <a:pt x="707" y="1144"/>
                  </a:cubicBezTo>
                  <a:lnTo>
                    <a:pt x="878" y="673"/>
                  </a:lnTo>
                  <a:lnTo>
                    <a:pt x="1537" y="673"/>
                  </a:lnTo>
                  <a:cubicBezTo>
                    <a:pt x="1725" y="673"/>
                    <a:pt x="1866" y="533"/>
                    <a:pt x="1866" y="345"/>
                  </a:cubicBezTo>
                  <a:cubicBezTo>
                    <a:pt x="1866" y="157"/>
                    <a:pt x="1725" y="0"/>
                    <a:pt x="15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46"/>
            <p:cNvSpPr/>
            <p:nvPr/>
          </p:nvSpPr>
          <p:spPr>
            <a:xfrm>
              <a:off x="1312818" y="1622244"/>
              <a:ext cx="43202" cy="31470"/>
            </a:xfrm>
            <a:custGeom>
              <a:avLst/>
              <a:gdLst/>
              <a:ahLst/>
              <a:cxnLst/>
              <a:rect l="l" t="t" r="r" b="b"/>
              <a:pathLst>
                <a:path w="1867" h="1360" extrusionOk="0">
                  <a:moveTo>
                    <a:pt x="659" y="0"/>
                  </a:moveTo>
                  <a:cubicBezTo>
                    <a:pt x="518" y="0"/>
                    <a:pt x="393" y="78"/>
                    <a:pt x="330" y="220"/>
                  </a:cubicBezTo>
                  <a:lnTo>
                    <a:pt x="63" y="893"/>
                  </a:lnTo>
                  <a:cubicBezTo>
                    <a:pt x="0" y="1066"/>
                    <a:pt x="79" y="1269"/>
                    <a:pt x="251" y="1332"/>
                  </a:cubicBezTo>
                  <a:cubicBezTo>
                    <a:pt x="293" y="1351"/>
                    <a:pt x="338" y="1360"/>
                    <a:pt x="381" y="1360"/>
                  </a:cubicBezTo>
                  <a:cubicBezTo>
                    <a:pt x="515" y="1360"/>
                    <a:pt x="643" y="1274"/>
                    <a:pt x="690" y="1144"/>
                  </a:cubicBezTo>
                  <a:lnTo>
                    <a:pt x="878" y="673"/>
                  </a:lnTo>
                  <a:lnTo>
                    <a:pt x="1536" y="673"/>
                  </a:lnTo>
                  <a:cubicBezTo>
                    <a:pt x="1709" y="673"/>
                    <a:pt x="1866" y="533"/>
                    <a:pt x="1866" y="345"/>
                  </a:cubicBezTo>
                  <a:cubicBezTo>
                    <a:pt x="1866" y="157"/>
                    <a:pt x="1709" y="0"/>
                    <a:pt x="1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46"/>
            <p:cNvSpPr/>
            <p:nvPr/>
          </p:nvSpPr>
          <p:spPr>
            <a:xfrm>
              <a:off x="1441569" y="1465192"/>
              <a:ext cx="43179" cy="31355"/>
            </a:xfrm>
            <a:custGeom>
              <a:avLst/>
              <a:gdLst/>
              <a:ahLst/>
              <a:cxnLst/>
              <a:rect l="l" t="t" r="r" b="b"/>
              <a:pathLst>
                <a:path w="1866" h="1355" extrusionOk="0">
                  <a:moveTo>
                    <a:pt x="659" y="0"/>
                  </a:moveTo>
                  <a:cubicBezTo>
                    <a:pt x="517" y="0"/>
                    <a:pt x="392" y="79"/>
                    <a:pt x="345" y="220"/>
                  </a:cubicBezTo>
                  <a:lnTo>
                    <a:pt x="63" y="894"/>
                  </a:lnTo>
                  <a:cubicBezTo>
                    <a:pt x="1" y="1066"/>
                    <a:pt x="78" y="1271"/>
                    <a:pt x="251" y="1333"/>
                  </a:cubicBezTo>
                  <a:cubicBezTo>
                    <a:pt x="291" y="1348"/>
                    <a:pt x="332" y="1355"/>
                    <a:pt x="373" y="1355"/>
                  </a:cubicBezTo>
                  <a:cubicBezTo>
                    <a:pt x="510" y="1355"/>
                    <a:pt x="642" y="1277"/>
                    <a:pt x="690" y="1145"/>
                  </a:cubicBezTo>
                  <a:lnTo>
                    <a:pt x="878" y="675"/>
                  </a:lnTo>
                  <a:lnTo>
                    <a:pt x="1537" y="675"/>
                  </a:lnTo>
                  <a:cubicBezTo>
                    <a:pt x="1725" y="675"/>
                    <a:pt x="1865" y="533"/>
                    <a:pt x="1865" y="345"/>
                  </a:cubicBezTo>
                  <a:cubicBezTo>
                    <a:pt x="1865" y="157"/>
                    <a:pt x="1725" y="0"/>
                    <a:pt x="15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46"/>
            <p:cNvSpPr/>
            <p:nvPr/>
          </p:nvSpPr>
          <p:spPr>
            <a:xfrm>
              <a:off x="1587698" y="1480071"/>
              <a:ext cx="78745" cy="78699"/>
            </a:xfrm>
            <a:custGeom>
              <a:avLst/>
              <a:gdLst/>
              <a:ahLst/>
              <a:cxnLst/>
              <a:rect l="l" t="t" r="r" b="b"/>
              <a:pathLst>
                <a:path w="3403" h="3401" extrusionOk="0">
                  <a:moveTo>
                    <a:pt x="1710" y="1098"/>
                  </a:moveTo>
                  <a:lnTo>
                    <a:pt x="1850" y="1395"/>
                  </a:lnTo>
                  <a:cubicBezTo>
                    <a:pt x="1882" y="1474"/>
                    <a:pt x="1944" y="1520"/>
                    <a:pt x="2007" y="1552"/>
                  </a:cubicBezTo>
                  <a:lnTo>
                    <a:pt x="2305" y="1693"/>
                  </a:lnTo>
                  <a:lnTo>
                    <a:pt x="2007" y="1850"/>
                  </a:lnTo>
                  <a:cubicBezTo>
                    <a:pt x="1944" y="1881"/>
                    <a:pt x="1882" y="1928"/>
                    <a:pt x="1850" y="2007"/>
                  </a:cubicBezTo>
                  <a:lnTo>
                    <a:pt x="1710" y="2304"/>
                  </a:lnTo>
                  <a:lnTo>
                    <a:pt x="1553" y="2007"/>
                  </a:lnTo>
                  <a:cubicBezTo>
                    <a:pt x="1522" y="1928"/>
                    <a:pt x="1474" y="1881"/>
                    <a:pt x="1396" y="1850"/>
                  </a:cubicBezTo>
                  <a:lnTo>
                    <a:pt x="1098" y="1693"/>
                  </a:lnTo>
                  <a:lnTo>
                    <a:pt x="1396" y="1552"/>
                  </a:lnTo>
                  <a:cubicBezTo>
                    <a:pt x="1474" y="1520"/>
                    <a:pt x="1522" y="1474"/>
                    <a:pt x="1553" y="1395"/>
                  </a:cubicBezTo>
                  <a:lnTo>
                    <a:pt x="1710" y="1098"/>
                  </a:lnTo>
                  <a:close/>
                  <a:moveTo>
                    <a:pt x="1710" y="1"/>
                  </a:moveTo>
                  <a:cubicBezTo>
                    <a:pt x="1568" y="1"/>
                    <a:pt x="1459" y="78"/>
                    <a:pt x="1396" y="189"/>
                  </a:cubicBezTo>
                  <a:lnTo>
                    <a:pt x="1004" y="987"/>
                  </a:lnTo>
                  <a:lnTo>
                    <a:pt x="189" y="1395"/>
                  </a:lnTo>
                  <a:cubicBezTo>
                    <a:pt x="80" y="1458"/>
                    <a:pt x="1" y="1568"/>
                    <a:pt x="1" y="1693"/>
                  </a:cubicBezTo>
                  <a:cubicBezTo>
                    <a:pt x="1" y="1834"/>
                    <a:pt x="80" y="1944"/>
                    <a:pt x="189" y="2007"/>
                  </a:cubicBezTo>
                  <a:lnTo>
                    <a:pt x="1004" y="2414"/>
                  </a:lnTo>
                  <a:lnTo>
                    <a:pt x="1396" y="3213"/>
                  </a:lnTo>
                  <a:cubicBezTo>
                    <a:pt x="1459" y="3323"/>
                    <a:pt x="1568" y="3401"/>
                    <a:pt x="1710" y="3401"/>
                  </a:cubicBezTo>
                  <a:cubicBezTo>
                    <a:pt x="1835" y="3401"/>
                    <a:pt x="1944" y="3323"/>
                    <a:pt x="2007" y="3213"/>
                  </a:cubicBezTo>
                  <a:lnTo>
                    <a:pt x="2414" y="2414"/>
                  </a:lnTo>
                  <a:lnTo>
                    <a:pt x="3214" y="2007"/>
                  </a:lnTo>
                  <a:cubicBezTo>
                    <a:pt x="3323" y="1944"/>
                    <a:pt x="3402" y="1834"/>
                    <a:pt x="3402" y="1693"/>
                  </a:cubicBezTo>
                  <a:cubicBezTo>
                    <a:pt x="3402" y="1568"/>
                    <a:pt x="3323" y="1458"/>
                    <a:pt x="3214" y="1395"/>
                  </a:cubicBezTo>
                  <a:lnTo>
                    <a:pt x="2414" y="987"/>
                  </a:lnTo>
                  <a:lnTo>
                    <a:pt x="2007" y="189"/>
                  </a:lnTo>
                  <a:cubicBezTo>
                    <a:pt x="1944" y="78"/>
                    <a:pt x="1835" y="1"/>
                    <a:pt x="17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46"/>
            <p:cNvSpPr/>
            <p:nvPr/>
          </p:nvSpPr>
          <p:spPr>
            <a:xfrm>
              <a:off x="1347621" y="1370180"/>
              <a:ext cx="78375" cy="78722"/>
            </a:xfrm>
            <a:custGeom>
              <a:avLst/>
              <a:gdLst/>
              <a:ahLst/>
              <a:cxnLst/>
              <a:rect l="l" t="t" r="r" b="b"/>
              <a:pathLst>
                <a:path w="3387" h="3402" extrusionOk="0">
                  <a:moveTo>
                    <a:pt x="1694" y="1097"/>
                  </a:moveTo>
                  <a:lnTo>
                    <a:pt x="1835" y="1396"/>
                  </a:lnTo>
                  <a:cubicBezTo>
                    <a:pt x="1882" y="1458"/>
                    <a:pt x="1929" y="1521"/>
                    <a:pt x="1992" y="1552"/>
                  </a:cubicBezTo>
                  <a:lnTo>
                    <a:pt x="2289" y="1693"/>
                  </a:lnTo>
                  <a:lnTo>
                    <a:pt x="1992" y="1850"/>
                  </a:lnTo>
                  <a:cubicBezTo>
                    <a:pt x="1929" y="1881"/>
                    <a:pt x="1882" y="1929"/>
                    <a:pt x="1835" y="2006"/>
                  </a:cubicBezTo>
                  <a:lnTo>
                    <a:pt x="1694" y="2305"/>
                  </a:lnTo>
                  <a:lnTo>
                    <a:pt x="1537" y="2006"/>
                  </a:lnTo>
                  <a:cubicBezTo>
                    <a:pt x="1505" y="1929"/>
                    <a:pt x="1459" y="1881"/>
                    <a:pt x="1396" y="1850"/>
                  </a:cubicBezTo>
                  <a:lnTo>
                    <a:pt x="1098" y="1693"/>
                  </a:lnTo>
                  <a:lnTo>
                    <a:pt x="1396" y="1552"/>
                  </a:lnTo>
                  <a:cubicBezTo>
                    <a:pt x="1459" y="1521"/>
                    <a:pt x="1505" y="1458"/>
                    <a:pt x="1537" y="1396"/>
                  </a:cubicBezTo>
                  <a:lnTo>
                    <a:pt x="1694" y="1097"/>
                  </a:lnTo>
                  <a:close/>
                  <a:moveTo>
                    <a:pt x="1694" y="0"/>
                  </a:moveTo>
                  <a:cubicBezTo>
                    <a:pt x="1568" y="0"/>
                    <a:pt x="1443" y="79"/>
                    <a:pt x="1396" y="188"/>
                  </a:cubicBezTo>
                  <a:lnTo>
                    <a:pt x="989" y="988"/>
                  </a:lnTo>
                  <a:lnTo>
                    <a:pt x="189" y="1396"/>
                  </a:lnTo>
                  <a:cubicBezTo>
                    <a:pt x="64" y="1458"/>
                    <a:pt x="1" y="1568"/>
                    <a:pt x="1" y="1693"/>
                  </a:cubicBezTo>
                  <a:cubicBezTo>
                    <a:pt x="1" y="1835"/>
                    <a:pt x="64" y="1944"/>
                    <a:pt x="189" y="2006"/>
                  </a:cubicBezTo>
                  <a:lnTo>
                    <a:pt x="989" y="2399"/>
                  </a:lnTo>
                  <a:lnTo>
                    <a:pt x="1396" y="3214"/>
                  </a:lnTo>
                  <a:cubicBezTo>
                    <a:pt x="1443" y="3323"/>
                    <a:pt x="1568" y="3402"/>
                    <a:pt x="1694" y="3402"/>
                  </a:cubicBezTo>
                  <a:cubicBezTo>
                    <a:pt x="1819" y="3402"/>
                    <a:pt x="1944" y="3323"/>
                    <a:pt x="1992" y="3214"/>
                  </a:cubicBezTo>
                  <a:lnTo>
                    <a:pt x="2399" y="2399"/>
                  </a:lnTo>
                  <a:lnTo>
                    <a:pt x="3198" y="2006"/>
                  </a:lnTo>
                  <a:cubicBezTo>
                    <a:pt x="3323" y="1944"/>
                    <a:pt x="3386" y="1835"/>
                    <a:pt x="3386" y="1693"/>
                  </a:cubicBezTo>
                  <a:cubicBezTo>
                    <a:pt x="3386" y="1568"/>
                    <a:pt x="3323" y="1458"/>
                    <a:pt x="3198" y="1396"/>
                  </a:cubicBezTo>
                  <a:lnTo>
                    <a:pt x="2399" y="988"/>
                  </a:lnTo>
                  <a:lnTo>
                    <a:pt x="1992" y="188"/>
                  </a:lnTo>
                  <a:cubicBezTo>
                    <a:pt x="1944" y="79"/>
                    <a:pt x="1819" y="0"/>
                    <a:pt x="16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46"/>
            <p:cNvSpPr/>
            <p:nvPr/>
          </p:nvSpPr>
          <p:spPr>
            <a:xfrm>
              <a:off x="1265682" y="1418056"/>
              <a:ext cx="109915" cy="109915"/>
            </a:xfrm>
            <a:custGeom>
              <a:avLst/>
              <a:gdLst/>
              <a:ahLst/>
              <a:cxnLst/>
              <a:rect l="l" t="t" r="r" b="b"/>
              <a:pathLst>
                <a:path w="4750" h="4750" extrusionOk="0">
                  <a:moveTo>
                    <a:pt x="2382" y="1411"/>
                  </a:moveTo>
                  <a:lnTo>
                    <a:pt x="2570" y="1975"/>
                  </a:lnTo>
                  <a:cubicBezTo>
                    <a:pt x="2602" y="2069"/>
                    <a:pt x="2681" y="2148"/>
                    <a:pt x="2790" y="2194"/>
                  </a:cubicBezTo>
                  <a:lnTo>
                    <a:pt x="3339" y="2382"/>
                  </a:lnTo>
                  <a:lnTo>
                    <a:pt x="2790" y="2570"/>
                  </a:lnTo>
                  <a:cubicBezTo>
                    <a:pt x="2681" y="2602"/>
                    <a:pt x="2602" y="2681"/>
                    <a:pt x="2570" y="2775"/>
                  </a:cubicBezTo>
                  <a:lnTo>
                    <a:pt x="2382" y="3339"/>
                  </a:lnTo>
                  <a:lnTo>
                    <a:pt x="2194" y="2775"/>
                  </a:lnTo>
                  <a:cubicBezTo>
                    <a:pt x="2163" y="2681"/>
                    <a:pt x="2085" y="2602"/>
                    <a:pt x="1975" y="2570"/>
                  </a:cubicBezTo>
                  <a:lnTo>
                    <a:pt x="1411" y="2382"/>
                  </a:lnTo>
                  <a:lnTo>
                    <a:pt x="1975" y="2194"/>
                  </a:lnTo>
                  <a:cubicBezTo>
                    <a:pt x="2085" y="2148"/>
                    <a:pt x="2163" y="2069"/>
                    <a:pt x="2194" y="1975"/>
                  </a:cubicBezTo>
                  <a:lnTo>
                    <a:pt x="2382" y="1411"/>
                  </a:lnTo>
                  <a:close/>
                  <a:moveTo>
                    <a:pt x="2382" y="0"/>
                  </a:moveTo>
                  <a:cubicBezTo>
                    <a:pt x="2242" y="0"/>
                    <a:pt x="2100" y="94"/>
                    <a:pt x="2054" y="236"/>
                  </a:cubicBezTo>
                  <a:lnTo>
                    <a:pt x="1599" y="1599"/>
                  </a:lnTo>
                  <a:lnTo>
                    <a:pt x="236" y="2054"/>
                  </a:lnTo>
                  <a:cubicBezTo>
                    <a:pt x="94" y="2100"/>
                    <a:pt x="0" y="2225"/>
                    <a:pt x="0" y="2382"/>
                  </a:cubicBezTo>
                  <a:cubicBezTo>
                    <a:pt x="0" y="2524"/>
                    <a:pt x="94" y="2649"/>
                    <a:pt x="236" y="2696"/>
                  </a:cubicBezTo>
                  <a:lnTo>
                    <a:pt x="1599" y="3151"/>
                  </a:lnTo>
                  <a:lnTo>
                    <a:pt x="2054" y="4514"/>
                  </a:lnTo>
                  <a:cubicBezTo>
                    <a:pt x="2100" y="4655"/>
                    <a:pt x="2242" y="4749"/>
                    <a:pt x="2382" y="4749"/>
                  </a:cubicBezTo>
                  <a:cubicBezTo>
                    <a:pt x="2524" y="4749"/>
                    <a:pt x="2649" y="4655"/>
                    <a:pt x="2696" y="4514"/>
                  </a:cubicBezTo>
                  <a:lnTo>
                    <a:pt x="3166" y="3151"/>
                  </a:lnTo>
                  <a:lnTo>
                    <a:pt x="4530" y="2696"/>
                  </a:lnTo>
                  <a:cubicBezTo>
                    <a:pt x="4670" y="2649"/>
                    <a:pt x="4749" y="2524"/>
                    <a:pt x="4749" y="2382"/>
                  </a:cubicBezTo>
                  <a:cubicBezTo>
                    <a:pt x="4749" y="2225"/>
                    <a:pt x="4670" y="2100"/>
                    <a:pt x="4530" y="2054"/>
                  </a:cubicBezTo>
                  <a:lnTo>
                    <a:pt x="3166" y="1599"/>
                  </a:lnTo>
                  <a:lnTo>
                    <a:pt x="2696" y="236"/>
                  </a:lnTo>
                  <a:cubicBezTo>
                    <a:pt x="2649" y="94"/>
                    <a:pt x="2524" y="0"/>
                    <a:pt x="2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46"/>
            <p:cNvSpPr/>
            <p:nvPr/>
          </p:nvSpPr>
          <p:spPr>
            <a:xfrm>
              <a:off x="1474567" y="1381773"/>
              <a:ext cx="15967" cy="15990"/>
            </a:xfrm>
            <a:custGeom>
              <a:avLst/>
              <a:gdLst/>
              <a:ahLst/>
              <a:cxnLst/>
              <a:rect l="l" t="t" r="r" b="b"/>
              <a:pathLst>
                <a:path w="690" h="691" extrusionOk="0">
                  <a:moveTo>
                    <a:pt x="345" y="1"/>
                  </a:moveTo>
                  <a:cubicBezTo>
                    <a:pt x="157" y="1"/>
                    <a:pt x="0" y="158"/>
                    <a:pt x="0" y="346"/>
                  </a:cubicBezTo>
                  <a:cubicBezTo>
                    <a:pt x="0" y="534"/>
                    <a:pt x="157" y="690"/>
                    <a:pt x="345" y="690"/>
                  </a:cubicBezTo>
                  <a:cubicBezTo>
                    <a:pt x="533" y="690"/>
                    <a:pt x="690" y="534"/>
                    <a:pt x="690" y="346"/>
                  </a:cubicBezTo>
                  <a:cubicBezTo>
                    <a:pt x="690" y="158"/>
                    <a:pt x="533" y="1"/>
                    <a:pt x="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 name="Google Shape;466;p46"/>
          <p:cNvGrpSpPr/>
          <p:nvPr/>
        </p:nvGrpSpPr>
        <p:grpSpPr>
          <a:xfrm>
            <a:off x="1123285" y="3328051"/>
            <a:ext cx="465931" cy="465864"/>
            <a:chOff x="1265682" y="2655792"/>
            <a:chExt cx="402219" cy="402196"/>
          </a:xfrm>
        </p:grpSpPr>
        <p:sp>
          <p:nvSpPr>
            <p:cNvPr id="467" name="Google Shape;467;p46"/>
            <p:cNvSpPr/>
            <p:nvPr/>
          </p:nvSpPr>
          <p:spPr>
            <a:xfrm>
              <a:off x="1312818" y="2817540"/>
              <a:ext cx="78722" cy="78699"/>
            </a:xfrm>
            <a:custGeom>
              <a:avLst/>
              <a:gdLst/>
              <a:ahLst/>
              <a:cxnLst/>
              <a:rect l="l" t="t" r="r" b="b"/>
              <a:pathLst>
                <a:path w="3402" h="3401" extrusionOk="0">
                  <a:moveTo>
                    <a:pt x="1709" y="690"/>
                  </a:moveTo>
                  <a:cubicBezTo>
                    <a:pt x="2257" y="690"/>
                    <a:pt x="2712" y="1144"/>
                    <a:pt x="2712" y="1708"/>
                  </a:cubicBezTo>
                  <a:cubicBezTo>
                    <a:pt x="2712" y="2272"/>
                    <a:pt x="2257" y="2728"/>
                    <a:pt x="1709" y="2728"/>
                  </a:cubicBezTo>
                  <a:cubicBezTo>
                    <a:pt x="1145" y="2728"/>
                    <a:pt x="690" y="2272"/>
                    <a:pt x="690" y="1708"/>
                  </a:cubicBezTo>
                  <a:cubicBezTo>
                    <a:pt x="690" y="1144"/>
                    <a:pt x="1145" y="690"/>
                    <a:pt x="1709" y="690"/>
                  </a:cubicBezTo>
                  <a:close/>
                  <a:moveTo>
                    <a:pt x="1709" y="1"/>
                  </a:moveTo>
                  <a:cubicBezTo>
                    <a:pt x="769" y="1"/>
                    <a:pt x="0" y="768"/>
                    <a:pt x="0" y="1708"/>
                  </a:cubicBezTo>
                  <a:cubicBezTo>
                    <a:pt x="0" y="2634"/>
                    <a:pt x="769" y="3401"/>
                    <a:pt x="1709" y="3401"/>
                  </a:cubicBezTo>
                  <a:cubicBezTo>
                    <a:pt x="2633" y="3401"/>
                    <a:pt x="3402" y="2634"/>
                    <a:pt x="3402" y="1708"/>
                  </a:cubicBezTo>
                  <a:cubicBezTo>
                    <a:pt x="3402" y="768"/>
                    <a:pt x="2633" y="1"/>
                    <a:pt x="17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46"/>
            <p:cNvSpPr/>
            <p:nvPr/>
          </p:nvSpPr>
          <p:spPr>
            <a:xfrm>
              <a:off x="1557964" y="2702951"/>
              <a:ext cx="31216" cy="15967"/>
            </a:xfrm>
            <a:custGeom>
              <a:avLst/>
              <a:gdLst/>
              <a:ahLst/>
              <a:cxnLst/>
              <a:rect l="l" t="t" r="r" b="b"/>
              <a:pathLst>
                <a:path w="1349" h="690" extrusionOk="0">
                  <a:moveTo>
                    <a:pt x="346" y="0"/>
                  </a:moveTo>
                  <a:cubicBezTo>
                    <a:pt x="158" y="0"/>
                    <a:pt x="1" y="157"/>
                    <a:pt x="1" y="345"/>
                  </a:cubicBezTo>
                  <a:cubicBezTo>
                    <a:pt x="1" y="533"/>
                    <a:pt x="158" y="690"/>
                    <a:pt x="346" y="690"/>
                  </a:cubicBezTo>
                  <a:lnTo>
                    <a:pt x="1020" y="690"/>
                  </a:lnTo>
                  <a:cubicBezTo>
                    <a:pt x="1208" y="690"/>
                    <a:pt x="1349" y="533"/>
                    <a:pt x="1349" y="345"/>
                  </a:cubicBezTo>
                  <a:cubicBezTo>
                    <a:pt x="1349" y="157"/>
                    <a:pt x="1208" y="0"/>
                    <a:pt x="10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46"/>
            <p:cNvSpPr/>
            <p:nvPr/>
          </p:nvSpPr>
          <p:spPr>
            <a:xfrm>
              <a:off x="1557964" y="2734491"/>
              <a:ext cx="78375" cy="15619"/>
            </a:xfrm>
            <a:custGeom>
              <a:avLst/>
              <a:gdLst/>
              <a:ahLst/>
              <a:cxnLst/>
              <a:rect l="l" t="t" r="r" b="b"/>
              <a:pathLst>
                <a:path w="3387" h="675" extrusionOk="0">
                  <a:moveTo>
                    <a:pt x="346" y="0"/>
                  </a:moveTo>
                  <a:cubicBezTo>
                    <a:pt x="158" y="0"/>
                    <a:pt x="1" y="157"/>
                    <a:pt x="1" y="345"/>
                  </a:cubicBezTo>
                  <a:cubicBezTo>
                    <a:pt x="1" y="533"/>
                    <a:pt x="158" y="675"/>
                    <a:pt x="346" y="675"/>
                  </a:cubicBezTo>
                  <a:lnTo>
                    <a:pt x="3058" y="675"/>
                  </a:lnTo>
                  <a:cubicBezTo>
                    <a:pt x="3246" y="675"/>
                    <a:pt x="3386" y="533"/>
                    <a:pt x="3386" y="345"/>
                  </a:cubicBezTo>
                  <a:cubicBezTo>
                    <a:pt x="3386" y="157"/>
                    <a:pt x="3246" y="0"/>
                    <a:pt x="3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46"/>
            <p:cNvSpPr/>
            <p:nvPr/>
          </p:nvSpPr>
          <p:spPr>
            <a:xfrm>
              <a:off x="1265682" y="2655792"/>
              <a:ext cx="402219" cy="402196"/>
            </a:xfrm>
            <a:custGeom>
              <a:avLst/>
              <a:gdLst/>
              <a:ahLst/>
              <a:cxnLst/>
              <a:rect l="l" t="t" r="r" b="b"/>
              <a:pathLst>
                <a:path w="17382" h="17381" extrusionOk="0">
                  <a:moveTo>
                    <a:pt x="15344" y="1161"/>
                  </a:moveTo>
                  <a:lnTo>
                    <a:pt x="16221" y="2038"/>
                  </a:lnTo>
                  <a:lnTo>
                    <a:pt x="15344" y="2038"/>
                  </a:lnTo>
                  <a:lnTo>
                    <a:pt x="15344" y="1161"/>
                  </a:lnTo>
                  <a:close/>
                  <a:moveTo>
                    <a:pt x="14669" y="690"/>
                  </a:moveTo>
                  <a:lnTo>
                    <a:pt x="14669" y="2383"/>
                  </a:lnTo>
                  <a:cubicBezTo>
                    <a:pt x="14669" y="2571"/>
                    <a:pt x="14811" y="2728"/>
                    <a:pt x="14999" y="2728"/>
                  </a:cubicBezTo>
                  <a:lnTo>
                    <a:pt x="16707" y="2728"/>
                  </a:lnTo>
                  <a:lnTo>
                    <a:pt x="16707" y="7680"/>
                  </a:lnTo>
                  <a:lnTo>
                    <a:pt x="11959" y="7680"/>
                  </a:lnTo>
                  <a:lnTo>
                    <a:pt x="11959" y="690"/>
                  </a:lnTo>
                  <a:close/>
                  <a:moveTo>
                    <a:pt x="15344" y="10188"/>
                  </a:moveTo>
                  <a:lnTo>
                    <a:pt x="16221" y="11065"/>
                  </a:lnTo>
                  <a:lnTo>
                    <a:pt x="15344" y="11065"/>
                  </a:lnTo>
                  <a:lnTo>
                    <a:pt x="15344" y="10188"/>
                  </a:lnTo>
                  <a:close/>
                  <a:moveTo>
                    <a:pt x="4075" y="5643"/>
                  </a:moveTo>
                  <a:lnTo>
                    <a:pt x="4075" y="6082"/>
                  </a:lnTo>
                  <a:cubicBezTo>
                    <a:pt x="4075" y="6222"/>
                    <a:pt x="4185" y="6364"/>
                    <a:pt x="4326" y="6410"/>
                  </a:cubicBezTo>
                  <a:cubicBezTo>
                    <a:pt x="4545" y="6458"/>
                    <a:pt x="4749" y="6535"/>
                    <a:pt x="4937" y="6661"/>
                  </a:cubicBezTo>
                  <a:cubicBezTo>
                    <a:pt x="4991" y="6691"/>
                    <a:pt x="5046" y="6705"/>
                    <a:pt x="5100" y="6705"/>
                  </a:cubicBezTo>
                  <a:cubicBezTo>
                    <a:pt x="5190" y="6705"/>
                    <a:pt x="5276" y="6667"/>
                    <a:pt x="5345" y="6598"/>
                  </a:cubicBezTo>
                  <a:lnTo>
                    <a:pt x="5658" y="6301"/>
                  </a:lnTo>
                  <a:lnTo>
                    <a:pt x="6144" y="6771"/>
                  </a:lnTo>
                  <a:lnTo>
                    <a:pt x="5830" y="7085"/>
                  </a:lnTo>
                  <a:cubicBezTo>
                    <a:pt x="5721" y="7194"/>
                    <a:pt x="5705" y="7367"/>
                    <a:pt x="5784" y="7492"/>
                  </a:cubicBezTo>
                  <a:cubicBezTo>
                    <a:pt x="5893" y="7680"/>
                    <a:pt x="5972" y="7883"/>
                    <a:pt x="6034" y="8103"/>
                  </a:cubicBezTo>
                  <a:cubicBezTo>
                    <a:pt x="6066" y="8244"/>
                    <a:pt x="6206" y="8353"/>
                    <a:pt x="6363" y="8353"/>
                  </a:cubicBezTo>
                  <a:lnTo>
                    <a:pt x="6787" y="8353"/>
                  </a:lnTo>
                  <a:lnTo>
                    <a:pt x="6787" y="9028"/>
                  </a:lnTo>
                  <a:lnTo>
                    <a:pt x="6363" y="9028"/>
                  </a:lnTo>
                  <a:cubicBezTo>
                    <a:pt x="6206" y="9028"/>
                    <a:pt x="6066" y="9137"/>
                    <a:pt x="6034" y="9294"/>
                  </a:cubicBezTo>
                  <a:cubicBezTo>
                    <a:pt x="5972" y="9498"/>
                    <a:pt x="5893" y="9701"/>
                    <a:pt x="5784" y="9889"/>
                  </a:cubicBezTo>
                  <a:cubicBezTo>
                    <a:pt x="5705" y="10031"/>
                    <a:pt x="5721" y="10203"/>
                    <a:pt x="5830" y="10313"/>
                  </a:cubicBezTo>
                  <a:lnTo>
                    <a:pt x="6144" y="10610"/>
                  </a:lnTo>
                  <a:lnTo>
                    <a:pt x="5658" y="11097"/>
                  </a:lnTo>
                  <a:lnTo>
                    <a:pt x="5345" y="10783"/>
                  </a:lnTo>
                  <a:cubicBezTo>
                    <a:pt x="5280" y="10719"/>
                    <a:pt x="5200" y="10687"/>
                    <a:pt x="5117" y="10687"/>
                  </a:cubicBezTo>
                  <a:cubicBezTo>
                    <a:pt x="5057" y="10687"/>
                    <a:pt x="4996" y="10703"/>
                    <a:pt x="4937" y="10736"/>
                  </a:cubicBezTo>
                  <a:cubicBezTo>
                    <a:pt x="4749" y="10846"/>
                    <a:pt x="4545" y="10924"/>
                    <a:pt x="4326" y="10986"/>
                  </a:cubicBezTo>
                  <a:cubicBezTo>
                    <a:pt x="4185" y="11018"/>
                    <a:pt x="4075" y="11159"/>
                    <a:pt x="4075" y="11316"/>
                  </a:cubicBezTo>
                  <a:lnTo>
                    <a:pt x="4075" y="11755"/>
                  </a:lnTo>
                  <a:lnTo>
                    <a:pt x="3402" y="11755"/>
                  </a:lnTo>
                  <a:lnTo>
                    <a:pt x="3402" y="11316"/>
                  </a:lnTo>
                  <a:cubicBezTo>
                    <a:pt x="3402" y="11159"/>
                    <a:pt x="3291" y="11018"/>
                    <a:pt x="3151" y="10986"/>
                  </a:cubicBezTo>
                  <a:cubicBezTo>
                    <a:pt x="2931" y="10924"/>
                    <a:pt x="2727" y="10846"/>
                    <a:pt x="2539" y="10736"/>
                  </a:cubicBezTo>
                  <a:cubicBezTo>
                    <a:pt x="2487" y="10703"/>
                    <a:pt x="2426" y="10687"/>
                    <a:pt x="2366" y="10687"/>
                  </a:cubicBezTo>
                  <a:cubicBezTo>
                    <a:pt x="2281" y="10687"/>
                    <a:pt x="2196" y="10719"/>
                    <a:pt x="2131" y="10783"/>
                  </a:cubicBezTo>
                  <a:lnTo>
                    <a:pt x="1818" y="11097"/>
                  </a:lnTo>
                  <a:lnTo>
                    <a:pt x="1333" y="10610"/>
                  </a:lnTo>
                  <a:lnTo>
                    <a:pt x="1646" y="10313"/>
                  </a:lnTo>
                  <a:cubicBezTo>
                    <a:pt x="1755" y="10203"/>
                    <a:pt x="1772" y="10031"/>
                    <a:pt x="1693" y="9889"/>
                  </a:cubicBezTo>
                  <a:cubicBezTo>
                    <a:pt x="1584" y="9701"/>
                    <a:pt x="1505" y="9498"/>
                    <a:pt x="1442" y="9294"/>
                  </a:cubicBezTo>
                  <a:cubicBezTo>
                    <a:pt x="1411" y="9137"/>
                    <a:pt x="1270" y="9028"/>
                    <a:pt x="1113" y="9028"/>
                  </a:cubicBezTo>
                  <a:lnTo>
                    <a:pt x="690" y="9028"/>
                  </a:lnTo>
                  <a:lnTo>
                    <a:pt x="690" y="8353"/>
                  </a:lnTo>
                  <a:lnTo>
                    <a:pt x="1113" y="8353"/>
                  </a:lnTo>
                  <a:cubicBezTo>
                    <a:pt x="1270" y="8353"/>
                    <a:pt x="1411" y="8244"/>
                    <a:pt x="1442" y="8103"/>
                  </a:cubicBezTo>
                  <a:cubicBezTo>
                    <a:pt x="1505" y="7883"/>
                    <a:pt x="1584" y="7680"/>
                    <a:pt x="1693" y="7492"/>
                  </a:cubicBezTo>
                  <a:cubicBezTo>
                    <a:pt x="1772" y="7367"/>
                    <a:pt x="1755" y="7194"/>
                    <a:pt x="1646" y="7085"/>
                  </a:cubicBezTo>
                  <a:lnTo>
                    <a:pt x="1333" y="6771"/>
                  </a:lnTo>
                  <a:lnTo>
                    <a:pt x="1818" y="6301"/>
                  </a:lnTo>
                  <a:lnTo>
                    <a:pt x="2131" y="6598"/>
                  </a:lnTo>
                  <a:cubicBezTo>
                    <a:pt x="2200" y="6667"/>
                    <a:pt x="2292" y="6705"/>
                    <a:pt x="2383" y="6705"/>
                  </a:cubicBezTo>
                  <a:cubicBezTo>
                    <a:pt x="2437" y="6705"/>
                    <a:pt x="2491" y="6691"/>
                    <a:pt x="2539" y="6661"/>
                  </a:cubicBezTo>
                  <a:cubicBezTo>
                    <a:pt x="2727" y="6535"/>
                    <a:pt x="2931" y="6458"/>
                    <a:pt x="3151" y="6410"/>
                  </a:cubicBezTo>
                  <a:cubicBezTo>
                    <a:pt x="3291" y="6364"/>
                    <a:pt x="3402" y="6222"/>
                    <a:pt x="3402" y="6082"/>
                  </a:cubicBezTo>
                  <a:lnTo>
                    <a:pt x="3402" y="5643"/>
                  </a:lnTo>
                  <a:close/>
                  <a:moveTo>
                    <a:pt x="11614" y="1"/>
                  </a:moveTo>
                  <a:cubicBezTo>
                    <a:pt x="11426" y="1"/>
                    <a:pt x="11269" y="158"/>
                    <a:pt x="11269" y="346"/>
                  </a:cubicBezTo>
                  <a:lnTo>
                    <a:pt x="11269" y="4076"/>
                  </a:lnTo>
                  <a:lnTo>
                    <a:pt x="9372" y="4076"/>
                  </a:lnTo>
                  <a:cubicBezTo>
                    <a:pt x="9184" y="4076"/>
                    <a:pt x="9027" y="4232"/>
                    <a:pt x="9027" y="4420"/>
                  </a:cubicBezTo>
                  <a:lnTo>
                    <a:pt x="9027" y="8353"/>
                  </a:lnTo>
                  <a:lnTo>
                    <a:pt x="7476" y="8353"/>
                  </a:lnTo>
                  <a:lnTo>
                    <a:pt x="7476" y="8009"/>
                  </a:lnTo>
                  <a:cubicBezTo>
                    <a:pt x="7476" y="7821"/>
                    <a:pt x="7320" y="7680"/>
                    <a:pt x="7131" y="7680"/>
                  </a:cubicBezTo>
                  <a:lnTo>
                    <a:pt x="6614" y="7680"/>
                  </a:lnTo>
                  <a:cubicBezTo>
                    <a:pt x="6567" y="7570"/>
                    <a:pt x="6536" y="7476"/>
                    <a:pt x="6488" y="7382"/>
                  </a:cubicBezTo>
                  <a:lnTo>
                    <a:pt x="6864" y="7022"/>
                  </a:lnTo>
                  <a:cubicBezTo>
                    <a:pt x="6990" y="6880"/>
                    <a:pt x="6990" y="6661"/>
                    <a:pt x="6864" y="6535"/>
                  </a:cubicBezTo>
                  <a:lnTo>
                    <a:pt x="5893" y="5580"/>
                  </a:lnTo>
                  <a:cubicBezTo>
                    <a:pt x="5830" y="5509"/>
                    <a:pt x="5744" y="5474"/>
                    <a:pt x="5658" y="5474"/>
                  </a:cubicBezTo>
                  <a:cubicBezTo>
                    <a:pt x="5571" y="5474"/>
                    <a:pt x="5485" y="5509"/>
                    <a:pt x="5423" y="5580"/>
                  </a:cubicBezTo>
                  <a:lnTo>
                    <a:pt x="5046" y="5940"/>
                  </a:lnTo>
                  <a:cubicBezTo>
                    <a:pt x="4952" y="5894"/>
                    <a:pt x="4858" y="5862"/>
                    <a:pt x="4749" y="5831"/>
                  </a:cubicBezTo>
                  <a:lnTo>
                    <a:pt x="4749" y="5298"/>
                  </a:lnTo>
                  <a:cubicBezTo>
                    <a:pt x="4749" y="5110"/>
                    <a:pt x="4608" y="4968"/>
                    <a:pt x="4420" y="4968"/>
                  </a:cubicBezTo>
                  <a:lnTo>
                    <a:pt x="3057" y="4968"/>
                  </a:lnTo>
                  <a:cubicBezTo>
                    <a:pt x="2869" y="4968"/>
                    <a:pt x="2727" y="5110"/>
                    <a:pt x="2727" y="5298"/>
                  </a:cubicBezTo>
                  <a:lnTo>
                    <a:pt x="2727" y="5831"/>
                  </a:lnTo>
                  <a:cubicBezTo>
                    <a:pt x="2618" y="5862"/>
                    <a:pt x="2524" y="5894"/>
                    <a:pt x="2430" y="5940"/>
                  </a:cubicBezTo>
                  <a:lnTo>
                    <a:pt x="2054" y="5580"/>
                  </a:lnTo>
                  <a:cubicBezTo>
                    <a:pt x="1991" y="5509"/>
                    <a:pt x="1905" y="5474"/>
                    <a:pt x="1819" y="5474"/>
                  </a:cubicBezTo>
                  <a:cubicBezTo>
                    <a:pt x="1732" y="5474"/>
                    <a:pt x="1646" y="5509"/>
                    <a:pt x="1584" y="5580"/>
                  </a:cubicBezTo>
                  <a:lnTo>
                    <a:pt x="612" y="6535"/>
                  </a:lnTo>
                  <a:cubicBezTo>
                    <a:pt x="486" y="6661"/>
                    <a:pt x="486" y="6880"/>
                    <a:pt x="612" y="7022"/>
                  </a:cubicBezTo>
                  <a:lnTo>
                    <a:pt x="988" y="7382"/>
                  </a:lnTo>
                  <a:cubicBezTo>
                    <a:pt x="940" y="7476"/>
                    <a:pt x="909" y="7570"/>
                    <a:pt x="863" y="7680"/>
                  </a:cubicBezTo>
                  <a:lnTo>
                    <a:pt x="345" y="7680"/>
                  </a:lnTo>
                  <a:cubicBezTo>
                    <a:pt x="157" y="7680"/>
                    <a:pt x="0" y="7821"/>
                    <a:pt x="0" y="8009"/>
                  </a:cubicBezTo>
                  <a:lnTo>
                    <a:pt x="0" y="9373"/>
                  </a:lnTo>
                  <a:cubicBezTo>
                    <a:pt x="0" y="9561"/>
                    <a:pt x="157" y="9718"/>
                    <a:pt x="345" y="9718"/>
                  </a:cubicBezTo>
                  <a:lnTo>
                    <a:pt x="863" y="9718"/>
                  </a:lnTo>
                  <a:cubicBezTo>
                    <a:pt x="909" y="9812"/>
                    <a:pt x="940" y="9906"/>
                    <a:pt x="988" y="10000"/>
                  </a:cubicBezTo>
                  <a:lnTo>
                    <a:pt x="612" y="10376"/>
                  </a:lnTo>
                  <a:cubicBezTo>
                    <a:pt x="486" y="10501"/>
                    <a:pt x="486" y="10721"/>
                    <a:pt x="612" y="10861"/>
                  </a:cubicBezTo>
                  <a:lnTo>
                    <a:pt x="1584" y="11818"/>
                  </a:lnTo>
                  <a:cubicBezTo>
                    <a:pt x="1646" y="11880"/>
                    <a:pt x="1732" y="11912"/>
                    <a:pt x="1819" y="11912"/>
                  </a:cubicBezTo>
                  <a:cubicBezTo>
                    <a:pt x="1905" y="11912"/>
                    <a:pt x="1991" y="11880"/>
                    <a:pt x="2054" y="11818"/>
                  </a:cubicBezTo>
                  <a:lnTo>
                    <a:pt x="2430" y="11441"/>
                  </a:lnTo>
                  <a:cubicBezTo>
                    <a:pt x="2524" y="11488"/>
                    <a:pt x="2618" y="11536"/>
                    <a:pt x="2727" y="11567"/>
                  </a:cubicBezTo>
                  <a:lnTo>
                    <a:pt x="2727" y="12083"/>
                  </a:lnTo>
                  <a:cubicBezTo>
                    <a:pt x="2727" y="12271"/>
                    <a:pt x="2869" y="12428"/>
                    <a:pt x="3057" y="12428"/>
                  </a:cubicBezTo>
                  <a:lnTo>
                    <a:pt x="4420" y="12428"/>
                  </a:lnTo>
                  <a:cubicBezTo>
                    <a:pt x="4608" y="12428"/>
                    <a:pt x="4749" y="12271"/>
                    <a:pt x="4749" y="12083"/>
                  </a:cubicBezTo>
                  <a:lnTo>
                    <a:pt x="4749" y="11567"/>
                  </a:lnTo>
                  <a:cubicBezTo>
                    <a:pt x="4858" y="11536"/>
                    <a:pt x="4952" y="11488"/>
                    <a:pt x="5046" y="11441"/>
                  </a:cubicBezTo>
                  <a:lnTo>
                    <a:pt x="5423" y="11818"/>
                  </a:lnTo>
                  <a:cubicBezTo>
                    <a:pt x="5485" y="11880"/>
                    <a:pt x="5571" y="11912"/>
                    <a:pt x="5658" y="11912"/>
                  </a:cubicBezTo>
                  <a:cubicBezTo>
                    <a:pt x="5744" y="11912"/>
                    <a:pt x="5830" y="11880"/>
                    <a:pt x="5893" y="11818"/>
                  </a:cubicBezTo>
                  <a:lnTo>
                    <a:pt x="6864" y="10861"/>
                  </a:lnTo>
                  <a:cubicBezTo>
                    <a:pt x="6990" y="10721"/>
                    <a:pt x="6990" y="10501"/>
                    <a:pt x="6864" y="10376"/>
                  </a:cubicBezTo>
                  <a:lnTo>
                    <a:pt x="6488" y="10000"/>
                  </a:lnTo>
                  <a:cubicBezTo>
                    <a:pt x="6536" y="9906"/>
                    <a:pt x="6567" y="9812"/>
                    <a:pt x="6614" y="9718"/>
                  </a:cubicBezTo>
                  <a:lnTo>
                    <a:pt x="7131" y="9718"/>
                  </a:lnTo>
                  <a:cubicBezTo>
                    <a:pt x="7320" y="9718"/>
                    <a:pt x="7476" y="9561"/>
                    <a:pt x="7476" y="9373"/>
                  </a:cubicBezTo>
                  <a:lnTo>
                    <a:pt x="7476" y="9028"/>
                  </a:lnTo>
                  <a:lnTo>
                    <a:pt x="9027" y="9028"/>
                  </a:lnTo>
                  <a:lnTo>
                    <a:pt x="9027" y="12977"/>
                  </a:lnTo>
                  <a:cubicBezTo>
                    <a:pt x="9027" y="13165"/>
                    <a:pt x="9184" y="13306"/>
                    <a:pt x="9372" y="13306"/>
                  </a:cubicBezTo>
                  <a:lnTo>
                    <a:pt x="11269" y="13306"/>
                  </a:lnTo>
                  <a:lnTo>
                    <a:pt x="11269" y="17036"/>
                  </a:lnTo>
                  <a:cubicBezTo>
                    <a:pt x="11269" y="17224"/>
                    <a:pt x="11426" y="17381"/>
                    <a:pt x="11614" y="17381"/>
                  </a:cubicBezTo>
                  <a:lnTo>
                    <a:pt x="12805" y="17381"/>
                  </a:lnTo>
                  <a:cubicBezTo>
                    <a:pt x="12993" y="17381"/>
                    <a:pt x="13133" y="17224"/>
                    <a:pt x="13133" y="17036"/>
                  </a:cubicBezTo>
                  <a:cubicBezTo>
                    <a:pt x="13133" y="16848"/>
                    <a:pt x="12993" y="16707"/>
                    <a:pt x="12805" y="16707"/>
                  </a:cubicBezTo>
                  <a:lnTo>
                    <a:pt x="11959" y="16707"/>
                  </a:lnTo>
                  <a:lnTo>
                    <a:pt x="11959" y="9718"/>
                  </a:lnTo>
                  <a:lnTo>
                    <a:pt x="14669" y="9718"/>
                  </a:lnTo>
                  <a:lnTo>
                    <a:pt x="14669" y="11410"/>
                  </a:lnTo>
                  <a:cubicBezTo>
                    <a:pt x="14669" y="11598"/>
                    <a:pt x="14811" y="11755"/>
                    <a:pt x="14999" y="11755"/>
                  </a:cubicBezTo>
                  <a:lnTo>
                    <a:pt x="16707" y="11755"/>
                  </a:lnTo>
                  <a:lnTo>
                    <a:pt x="16707" y="16707"/>
                  </a:lnTo>
                  <a:lnTo>
                    <a:pt x="15860" y="16707"/>
                  </a:lnTo>
                  <a:cubicBezTo>
                    <a:pt x="15672" y="16707"/>
                    <a:pt x="15516" y="16848"/>
                    <a:pt x="15516" y="17036"/>
                  </a:cubicBezTo>
                  <a:cubicBezTo>
                    <a:pt x="15516" y="17224"/>
                    <a:pt x="15672" y="17381"/>
                    <a:pt x="15860" y="17381"/>
                  </a:cubicBezTo>
                  <a:lnTo>
                    <a:pt x="17036" y="17381"/>
                  </a:lnTo>
                  <a:cubicBezTo>
                    <a:pt x="17224" y="17381"/>
                    <a:pt x="17381" y="17224"/>
                    <a:pt x="17381" y="17036"/>
                  </a:cubicBezTo>
                  <a:lnTo>
                    <a:pt x="17381" y="11410"/>
                  </a:lnTo>
                  <a:cubicBezTo>
                    <a:pt x="17381" y="11316"/>
                    <a:pt x="17350" y="11237"/>
                    <a:pt x="17287" y="11174"/>
                  </a:cubicBezTo>
                  <a:lnTo>
                    <a:pt x="15250" y="9137"/>
                  </a:lnTo>
                  <a:cubicBezTo>
                    <a:pt x="15187" y="9074"/>
                    <a:pt x="15093" y="9028"/>
                    <a:pt x="14999" y="9028"/>
                  </a:cubicBezTo>
                  <a:lnTo>
                    <a:pt x="11614" y="9028"/>
                  </a:lnTo>
                  <a:cubicBezTo>
                    <a:pt x="11426" y="9028"/>
                    <a:pt x="11269" y="9185"/>
                    <a:pt x="11269" y="9373"/>
                  </a:cubicBezTo>
                  <a:lnTo>
                    <a:pt x="11269" y="12633"/>
                  </a:lnTo>
                  <a:lnTo>
                    <a:pt x="9717" y="12633"/>
                  </a:lnTo>
                  <a:lnTo>
                    <a:pt x="9717" y="4765"/>
                  </a:lnTo>
                  <a:lnTo>
                    <a:pt x="11269" y="4765"/>
                  </a:lnTo>
                  <a:lnTo>
                    <a:pt x="11269" y="8009"/>
                  </a:lnTo>
                  <a:cubicBezTo>
                    <a:pt x="11269" y="8197"/>
                    <a:pt x="11426" y="8353"/>
                    <a:pt x="11614" y="8353"/>
                  </a:cubicBezTo>
                  <a:lnTo>
                    <a:pt x="17036" y="8353"/>
                  </a:lnTo>
                  <a:cubicBezTo>
                    <a:pt x="17224" y="8353"/>
                    <a:pt x="17381" y="8197"/>
                    <a:pt x="17381" y="8009"/>
                  </a:cubicBezTo>
                  <a:lnTo>
                    <a:pt x="17381" y="2383"/>
                  </a:lnTo>
                  <a:cubicBezTo>
                    <a:pt x="17381" y="2289"/>
                    <a:pt x="17350" y="2210"/>
                    <a:pt x="17287" y="2147"/>
                  </a:cubicBezTo>
                  <a:lnTo>
                    <a:pt x="15250" y="110"/>
                  </a:lnTo>
                  <a:cubicBezTo>
                    <a:pt x="15187" y="47"/>
                    <a:pt x="15093" y="1"/>
                    <a:pt x="149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 name="Google Shape;471;p46"/>
            <p:cNvSpPr/>
            <p:nvPr/>
          </p:nvSpPr>
          <p:spPr>
            <a:xfrm>
              <a:off x="1557964" y="2911836"/>
              <a:ext cx="31216" cy="15967"/>
            </a:xfrm>
            <a:custGeom>
              <a:avLst/>
              <a:gdLst/>
              <a:ahLst/>
              <a:cxnLst/>
              <a:rect l="l" t="t" r="r" b="b"/>
              <a:pathLst>
                <a:path w="1349" h="690" extrusionOk="0">
                  <a:moveTo>
                    <a:pt x="346" y="0"/>
                  </a:moveTo>
                  <a:cubicBezTo>
                    <a:pt x="158" y="0"/>
                    <a:pt x="1" y="157"/>
                    <a:pt x="1" y="345"/>
                  </a:cubicBezTo>
                  <a:cubicBezTo>
                    <a:pt x="1" y="533"/>
                    <a:pt x="158" y="690"/>
                    <a:pt x="346" y="690"/>
                  </a:cubicBezTo>
                  <a:lnTo>
                    <a:pt x="1020" y="690"/>
                  </a:lnTo>
                  <a:cubicBezTo>
                    <a:pt x="1208" y="690"/>
                    <a:pt x="1349" y="533"/>
                    <a:pt x="1349" y="345"/>
                  </a:cubicBezTo>
                  <a:cubicBezTo>
                    <a:pt x="1349" y="157"/>
                    <a:pt x="1208" y="0"/>
                    <a:pt x="10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46"/>
            <p:cNvSpPr/>
            <p:nvPr/>
          </p:nvSpPr>
          <p:spPr>
            <a:xfrm>
              <a:off x="1557964" y="2943376"/>
              <a:ext cx="78375" cy="15619"/>
            </a:xfrm>
            <a:custGeom>
              <a:avLst/>
              <a:gdLst/>
              <a:ahLst/>
              <a:cxnLst/>
              <a:rect l="l" t="t" r="r" b="b"/>
              <a:pathLst>
                <a:path w="3387" h="675" extrusionOk="0">
                  <a:moveTo>
                    <a:pt x="346" y="0"/>
                  </a:moveTo>
                  <a:cubicBezTo>
                    <a:pt x="158" y="0"/>
                    <a:pt x="1" y="157"/>
                    <a:pt x="1" y="345"/>
                  </a:cubicBezTo>
                  <a:cubicBezTo>
                    <a:pt x="1" y="533"/>
                    <a:pt x="158" y="675"/>
                    <a:pt x="346" y="675"/>
                  </a:cubicBezTo>
                  <a:lnTo>
                    <a:pt x="3058" y="675"/>
                  </a:lnTo>
                  <a:cubicBezTo>
                    <a:pt x="3246" y="675"/>
                    <a:pt x="3386" y="533"/>
                    <a:pt x="3386" y="345"/>
                  </a:cubicBezTo>
                  <a:cubicBezTo>
                    <a:pt x="3386" y="157"/>
                    <a:pt x="3246" y="0"/>
                    <a:pt x="3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46"/>
            <p:cNvSpPr/>
            <p:nvPr/>
          </p:nvSpPr>
          <p:spPr>
            <a:xfrm>
              <a:off x="1572866" y="2770474"/>
              <a:ext cx="48617" cy="47344"/>
            </a:xfrm>
            <a:custGeom>
              <a:avLst/>
              <a:gdLst/>
              <a:ahLst/>
              <a:cxnLst/>
              <a:rect l="l" t="t" r="r" b="b"/>
              <a:pathLst>
                <a:path w="2101" h="2046" extrusionOk="0">
                  <a:moveTo>
                    <a:pt x="374" y="1"/>
                  </a:moveTo>
                  <a:cubicBezTo>
                    <a:pt x="286" y="1"/>
                    <a:pt x="196" y="36"/>
                    <a:pt x="125" y="106"/>
                  </a:cubicBezTo>
                  <a:cubicBezTo>
                    <a:pt x="0" y="232"/>
                    <a:pt x="0" y="451"/>
                    <a:pt x="125" y="576"/>
                  </a:cubicBezTo>
                  <a:lnTo>
                    <a:pt x="564" y="1015"/>
                  </a:lnTo>
                  <a:lnTo>
                    <a:pt x="125" y="1454"/>
                  </a:lnTo>
                  <a:cubicBezTo>
                    <a:pt x="0" y="1596"/>
                    <a:pt x="0" y="1815"/>
                    <a:pt x="125" y="1941"/>
                  </a:cubicBezTo>
                  <a:cubicBezTo>
                    <a:pt x="196" y="2011"/>
                    <a:pt x="286" y="2046"/>
                    <a:pt x="374" y="2046"/>
                  </a:cubicBezTo>
                  <a:cubicBezTo>
                    <a:pt x="462" y="2046"/>
                    <a:pt x="548" y="2011"/>
                    <a:pt x="611" y="1941"/>
                  </a:cubicBezTo>
                  <a:lnTo>
                    <a:pt x="1049" y="1502"/>
                  </a:lnTo>
                  <a:lnTo>
                    <a:pt x="1488" y="1941"/>
                  </a:lnTo>
                  <a:cubicBezTo>
                    <a:pt x="1559" y="2011"/>
                    <a:pt x="1645" y="2046"/>
                    <a:pt x="1731" y="2046"/>
                  </a:cubicBezTo>
                  <a:cubicBezTo>
                    <a:pt x="1818" y="2046"/>
                    <a:pt x="1904" y="2011"/>
                    <a:pt x="1975" y="1941"/>
                  </a:cubicBezTo>
                  <a:cubicBezTo>
                    <a:pt x="2100" y="1815"/>
                    <a:pt x="2100" y="1596"/>
                    <a:pt x="1975" y="1454"/>
                  </a:cubicBezTo>
                  <a:lnTo>
                    <a:pt x="1536" y="1015"/>
                  </a:lnTo>
                  <a:lnTo>
                    <a:pt x="1975" y="576"/>
                  </a:lnTo>
                  <a:cubicBezTo>
                    <a:pt x="2100" y="451"/>
                    <a:pt x="2100" y="232"/>
                    <a:pt x="1975" y="106"/>
                  </a:cubicBezTo>
                  <a:cubicBezTo>
                    <a:pt x="1904" y="36"/>
                    <a:pt x="1818" y="1"/>
                    <a:pt x="1731" y="1"/>
                  </a:cubicBezTo>
                  <a:cubicBezTo>
                    <a:pt x="1645" y="1"/>
                    <a:pt x="1559" y="36"/>
                    <a:pt x="1488" y="106"/>
                  </a:cubicBezTo>
                  <a:lnTo>
                    <a:pt x="1049" y="545"/>
                  </a:lnTo>
                  <a:lnTo>
                    <a:pt x="611" y="106"/>
                  </a:lnTo>
                  <a:cubicBezTo>
                    <a:pt x="548" y="36"/>
                    <a:pt x="462" y="1"/>
                    <a:pt x="3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46"/>
            <p:cNvSpPr/>
            <p:nvPr/>
          </p:nvSpPr>
          <p:spPr>
            <a:xfrm>
              <a:off x="1572866" y="2979381"/>
              <a:ext cx="64561" cy="47067"/>
            </a:xfrm>
            <a:custGeom>
              <a:avLst/>
              <a:gdLst/>
              <a:ahLst/>
              <a:cxnLst/>
              <a:rect l="l" t="t" r="r" b="b"/>
              <a:pathLst>
                <a:path w="2790" h="2034" extrusionOk="0">
                  <a:moveTo>
                    <a:pt x="2411" y="0"/>
                  </a:moveTo>
                  <a:cubicBezTo>
                    <a:pt x="2323" y="0"/>
                    <a:pt x="2233" y="35"/>
                    <a:pt x="2163" y="105"/>
                  </a:cubicBezTo>
                  <a:lnTo>
                    <a:pt x="1049" y="1219"/>
                  </a:lnTo>
                  <a:lnTo>
                    <a:pt x="611" y="780"/>
                  </a:lnTo>
                  <a:cubicBezTo>
                    <a:pt x="548" y="717"/>
                    <a:pt x="462" y="686"/>
                    <a:pt x="374" y="686"/>
                  </a:cubicBezTo>
                  <a:cubicBezTo>
                    <a:pt x="286" y="686"/>
                    <a:pt x="196" y="717"/>
                    <a:pt x="125" y="780"/>
                  </a:cubicBezTo>
                  <a:cubicBezTo>
                    <a:pt x="0" y="920"/>
                    <a:pt x="0" y="1125"/>
                    <a:pt x="125" y="1265"/>
                  </a:cubicBezTo>
                  <a:lnTo>
                    <a:pt x="815" y="1940"/>
                  </a:lnTo>
                  <a:cubicBezTo>
                    <a:pt x="878" y="2002"/>
                    <a:pt x="972" y="2034"/>
                    <a:pt x="1049" y="2034"/>
                  </a:cubicBezTo>
                  <a:cubicBezTo>
                    <a:pt x="1143" y="2034"/>
                    <a:pt x="1222" y="2002"/>
                    <a:pt x="1285" y="1940"/>
                  </a:cubicBezTo>
                  <a:lnTo>
                    <a:pt x="2648" y="576"/>
                  </a:lnTo>
                  <a:cubicBezTo>
                    <a:pt x="2790" y="450"/>
                    <a:pt x="2790" y="231"/>
                    <a:pt x="2648" y="105"/>
                  </a:cubicBezTo>
                  <a:cubicBezTo>
                    <a:pt x="2585" y="35"/>
                    <a:pt x="2499" y="0"/>
                    <a:pt x="24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6"/>
            <p:cNvSpPr/>
            <p:nvPr/>
          </p:nvSpPr>
          <p:spPr>
            <a:xfrm>
              <a:off x="1589156" y="3042392"/>
              <a:ext cx="15990" cy="15596"/>
            </a:xfrm>
            <a:custGeom>
              <a:avLst/>
              <a:gdLst/>
              <a:ahLst/>
              <a:cxnLst/>
              <a:rect l="l" t="t" r="r" b="b"/>
              <a:pathLst>
                <a:path w="691" h="674" extrusionOk="0">
                  <a:moveTo>
                    <a:pt x="345" y="0"/>
                  </a:moveTo>
                  <a:cubicBezTo>
                    <a:pt x="157" y="0"/>
                    <a:pt x="1" y="141"/>
                    <a:pt x="1" y="329"/>
                  </a:cubicBezTo>
                  <a:cubicBezTo>
                    <a:pt x="1" y="517"/>
                    <a:pt x="157" y="674"/>
                    <a:pt x="345" y="674"/>
                  </a:cubicBezTo>
                  <a:cubicBezTo>
                    <a:pt x="533" y="674"/>
                    <a:pt x="690" y="517"/>
                    <a:pt x="690" y="329"/>
                  </a:cubicBezTo>
                  <a:cubicBezTo>
                    <a:pt x="690" y="141"/>
                    <a:pt x="533" y="0"/>
                    <a:pt x="3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76" name="Google Shape;476;p46"/>
          <p:cNvCxnSpPr/>
          <p:nvPr/>
        </p:nvCxnSpPr>
        <p:spPr>
          <a:xfrm>
            <a:off x="720000" y="1318943"/>
            <a:ext cx="4029900" cy="0"/>
          </a:xfrm>
          <a:prstGeom prst="straightConnector1">
            <a:avLst/>
          </a:prstGeom>
          <a:noFill/>
          <a:ln w="9525" cap="flat" cmpd="sng">
            <a:solidFill>
              <a:schemeClr val="dk1"/>
            </a:solidFill>
            <a:prstDash val="solid"/>
            <a:round/>
            <a:headEnd type="none" w="med" len="med"/>
            <a:tailEnd type="none" w="med" len="med"/>
          </a:ln>
        </p:spPr>
      </p:cxnSp>
      <p:pic>
        <p:nvPicPr>
          <p:cNvPr id="477" name="Google Shape;477;p46"/>
          <p:cNvPicPr preferRelativeResize="0"/>
          <p:nvPr/>
        </p:nvPicPr>
        <p:blipFill rotWithShape="1">
          <a:blip r:embed="rId3">
            <a:alphaModFix/>
          </a:blip>
          <a:srcRect t="12109" b="12109"/>
          <a:stretch/>
        </p:blipFill>
        <p:spPr>
          <a:xfrm>
            <a:off x="5336125" y="619009"/>
            <a:ext cx="3267450" cy="3709526"/>
          </a:xfrm>
          <a:prstGeom prst="rect">
            <a:avLst/>
          </a:prstGeom>
          <a:noFill/>
          <a:ln>
            <a:noFill/>
          </a:ln>
        </p:spPr>
      </p:pic>
      <p:sp>
        <p:nvSpPr>
          <p:cNvPr id="478" name="Google Shape;478;p46"/>
          <p:cNvSpPr txBox="1"/>
          <p:nvPr/>
        </p:nvSpPr>
        <p:spPr>
          <a:xfrm>
            <a:off x="8054875" y="4253625"/>
            <a:ext cx="548700" cy="352500"/>
          </a:xfrm>
          <a:prstGeom prst="rect">
            <a:avLst/>
          </a:prstGeom>
          <a:noFill/>
          <a:ln>
            <a:noFill/>
          </a:ln>
        </p:spPr>
        <p:txBody>
          <a:bodyPr spcFirstLastPara="1" wrap="square" lIns="36000" tIns="0" rIns="36000" bIns="0" anchor="t" anchorCtr="0">
            <a:noAutofit/>
          </a:bodyPr>
          <a:lstStyle/>
          <a:p>
            <a:pPr marL="0" lvl="0" indent="0" algn="r" rtl="0">
              <a:spcBef>
                <a:spcPts val="0"/>
              </a:spcBef>
              <a:spcAft>
                <a:spcPts val="0"/>
              </a:spcAft>
              <a:buNone/>
            </a:pPr>
            <a:r>
              <a:rPr lang="en-US" sz="2400" dirty="0">
                <a:solidFill>
                  <a:schemeClr val="dk1"/>
                </a:solidFill>
                <a:latin typeface="Arimo"/>
                <a:ea typeface="Arimo"/>
                <a:cs typeface="Arimo"/>
                <a:sym typeface="Arimo"/>
              </a:rPr>
              <a:t>   </a:t>
            </a:r>
            <a:endParaRPr sz="2400" dirty="0">
              <a:solidFill>
                <a:schemeClr val="dk1"/>
              </a:solidFill>
              <a:latin typeface="Arimo"/>
              <a:ea typeface="Arimo"/>
              <a:cs typeface="Arimo"/>
              <a:sym typeface="Arimo"/>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13"/>
        <p:cNvGrpSpPr/>
        <p:nvPr/>
      </p:nvGrpSpPr>
      <p:grpSpPr>
        <a:xfrm>
          <a:off x="0" y="0"/>
          <a:ext cx="0" cy="0"/>
          <a:chOff x="0" y="0"/>
          <a:chExt cx="0" cy="0"/>
        </a:xfrm>
      </p:grpSpPr>
      <p:sp>
        <p:nvSpPr>
          <p:cNvPr id="514" name="Google Shape;514;p50"/>
          <p:cNvSpPr txBox="1">
            <a:spLocks noGrp="1"/>
          </p:cNvSpPr>
          <p:nvPr>
            <p:ph type="title"/>
          </p:nvPr>
        </p:nvSpPr>
        <p:spPr>
          <a:xfrm>
            <a:off x="2839675" y="1396200"/>
            <a:ext cx="3464700" cy="1466691"/>
          </a:xfrm>
          <a:prstGeom prst="rect">
            <a:avLst/>
          </a:prstGeom>
        </p:spPr>
        <p:txBody>
          <a:bodyPr spcFirstLastPara="1" wrap="square" lIns="91425" tIns="0" rIns="91425" bIns="0" anchor="b" anchorCtr="0">
            <a:noAutofit/>
          </a:bodyPr>
          <a:lstStyle/>
          <a:p>
            <a:pPr marL="0" lvl="0" indent="0" algn="ctr" rtl="0">
              <a:spcBef>
                <a:spcPts val="0"/>
              </a:spcBef>
              <a:spcAft>
                <a:spcPts val="0"/>
              </a:spcAft>
              <a:buNone/>
            </a:pPr>
            <a:r>
              <a:rPr lang="en" sz="3600" dirty="0"/>
              <a:t>Charts</a:t>
            </a:r>
            <a:endParaRPr sz="3600" dirty="0"/>
          </a:p>
        </p:txBody>
      </p:sp>
      <p:sp>
        <p:nvSpPr>
          <p:cNvPr id="516" name="Google Shape;516;p50"/>
          <p:cNvSpPr txBox="1"/>
          <p:nvPr/>
        </p:nvSpPr>
        <p:spPr>
          <a:xfrm>
            <a:off x="5638186" y="4252313"/>
            <a:ext cx="548700" cy="352500"/>
          </a:xfrm>
          <a:prstGeom prst="rect">
            <a:avLst/>
          </a:prstGeom>
          <a:noFill/>
          <a:ln>
            <a:noFill/>
          </a:ln>
        </p:spPr>
        <p:txBody>
          <a:bodyPr spcFirstLastPara="1" wrap="square" lIns="36000" tIns="0" rIns="36000" bIns="0" anchor="t" anchorCtr="0">
            <a:noAutofit/>
          </a:bodyPr>
          <a:lstStyle/>
          <a:p>
            <a:pPr marL="0" lvl="0" indent="0" algn="r" rtl="0">
              <a:spcBef>
                <a:spcPts val="0"/>
              </a:spcBef>
              <a:spcAft>
                <a:spcPts val="0"/>
              </a:spcAft>
              <a:buNone/>
            </a:pPr>
            <a:r>
              <a:rPr lang="en-US" sz="2400" dirty="0">
                <a:solidFill>
                  <a:schemeClr val="dk1"/>
                </a:solidFill>
                <a:latin typeface="Arimo"/>
                <a:ea typeface="Arimo"/>
                <a:cs typeface="Arimo"/>
                <a:sym typeface="Arimo"/>
              </a:rPr>
              <a:t> </a:t>
            </a:r>
            <a:endParaRPr sz="2400" dirty="0">
              <a:solidFill>
                <a:schemeClr val="dk1"/>
              </a:solidFill>
              <a:latin typeface="Arimo"/>
              <a:ea typeface="Arimo"/>
              <a:cs typeface="Arimo"/>
              <a:sym typeface="Arimo"/>
            </a:endParaRPr>
          </a:p>
        </p:txBody>
      </p:sp>
      <p:pic>
        <p:nvPicPr>
          <p:cNvPr id="518" name="Google Shape;518;p50"/>
          <p:cNvPicPr preferRelativeResize="0"/>
          <p:nvPr/>
        </p:nvPicPr>
        <p:blipFill rotWithShape="1">
          <a:blip r:embed="rId3">
            <a:alphaModFix/>
          </a:blip>
          <a:srcRect l="712" r="50167"/>
          <a:stretch/>
        </p:blipFill>
        <p:spPr>
          <a:xfrm>
            <a:off x="6607525" y="540000"/>
            <a:ext cx="1996050" cy="4063500"/>
          </a:xfrm>
          <a:prstGeom prst="rect">
            <a:avLst/>
          </a:prstGeom>
          <a:noFill/>
          <a:ln>
            <a:noFill/>
          </a:ln>
        </p:spPr>
      </p:pic>
      <p:pic>
        <p:nvPicPr>
          <p:cNvPr id="519" name="Google Shape;519;p50"/>
          <p:cNvPicPr preferRelativeResize="0"/>
          <p:nvPr/>
        </p:nvPicPr>
        <p:blipFill rotWithShape="1">
          <a:blip r:embed="rId3">
            <a:alphaModFix/>
          </a:blip>
          <a:srcRect l="50879"/>
          <a:stretch/>
        </p:blipFill>
        <p:spPr>
          <a:xfrm>
            <a:off x="546675" y="540000"/>
            <a:ext cx="1996050" cy="4063500"/>
          </a:xfrm>
          <a:prstGeom prst="rect">
            <a:avLst/>
          </a:prstGeom>
          <a:noFill/>
          <a:ln>
            <a:noFill/>
          </a:ln>
        </p:spPr>
      </p:pic>
      <p:cxnSp>
        <p:nvCxnSpPr>
          <p:cNvPr id="520" name="Google Shape;520;p50"/>
          <p:cNvCxnSpPr/>
          <p:nvPr/>
        </p:nvCxnSpPr>
        <p:spPr>
          <a:xfrm>
            <a:off x="3015025" y="3021600"/>
            <a:ext cx="31140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499FE5-6639-B3CA-6163-485B7BE44275}"/>
              </a:ext>
            </a:extLst>
          </p:cNvPr>
          <p:cNvSpPr>
            <a:spLocks noGrp="1"/>
          </p:cNvSpPr>
          <p:nvPr>
            <p:ph type="title"/>
          </p:nvPr>
        </p:nvSpPr>
        <p:spPr/>
        <p:txBody>
          <a:bodyPr/>
          <a:lstStyle/>
          <a:p>
            <a:endParaRPr lang="en-US"/>
          </a:p>
        </p:txBody>
      </p:sp>
      <p:sp>
        <p:nvSpPr>
          <p:cNvPr id="3" name="Subtitle 2">
            <a:extLst>
              <a:ext uri="{FF2B5EF4-FFF2-40B4-BE49-F238E27FC236}">
                <a16:creationId xmlns:a16="http://schemas.microsoft.com/office/drawing/2014/main" id="{4938D48F-EFA5-46BD-BA8D-819B71D18C48}"/>
              </a:ext>
            </a:extLst>
          </p:cNvPr>
          <p:cNvSpPr>
            <a:spLocks noGrp="1"/>
          </p:cNvSpPr>
          <p:nvPr>
            <p:ph type="subTitle" idx="1"/>
          </p:nvPr>
        </p:nvSpPr>
        <p:spPr/>
        <p:txBody>
          <a:bodyPr/>
          <a:lstStyle/>
          <a:p>
            <a:endParaRPr lang="en-US"/>
          </a:p>
        </p:txBody>
      </p:sp>
      <p:pic>
        <p:nvPicPr>
          <p:cNvPr id="4" name="Picture 3" descr="Graphical user interface, application&#10;&#10;Description automatically generated">
            <a:extLst>
              <a:ext uri="{FF2B5EF4-FFF2-40B4-BE49-F238E27FC236}">
                <a16:creationId xmlns:a16="http://schemas.microsoft.com/office/drawing/2014/main" id="{4663727B-5C4E-8C5C-6298-178F7BC091EB}"/>
              </a:ext>
            </a:extLst>
          </p:cNvPr>
          <p:cNvPicPr>
            <a:picLocks noChangeAspect="1"/>
          </p:cNvPicPr>
          <p:nvPr/>
        </p:nvPicPr>
        <p:blipFill>
          <a:blip r:embed="rId2"/>
          <a:stretch>
            <a:fillRect/>
          </a:stretch>
        </p:blipFill>
        <p:spPr>
          <a:xfrm>
            <a:off x="1882740" y="985735"/>
            <a:ext cx="5730776" cy="3481221"/>
          </a:xfrm>
          <a:prstGeom prst="rect">
            <a:avLst/>
          </a:prstGeom>
          <a:solidFill>
            <a:schemeClr val="bg1"/>
          </a:solidFill>
        </p:spPr>
      </p:pic>
      <p:sp>
        <p:nvSpPr>
          <p:cNvPr id="5" name="TextBox 4">
            <a:extLst>
              <a:ext uri="{FF2B5EF4-FFF2-40B4-BE49-F238E27FC236}">
                <a16:creationId xmlns:a16="http://schemas.microsoft.com/office/drawing/2014/main" id="{336743AD-73B4-D947-085D-D142FB3381B7}"/>
              </a:ext>
            </a:extLst>
          </p:cNvPr>
          <p:cNvSpPr txBox="1"/>
          <p:nvPr/>
        </p:nvSpPr>
        <p:spPr>
          <a:xfrm>
            <a:off x="2243470" y="404037"/>
            <a:ext cx="3427541" cy="369332"/>
          </a:xfrm>
          <a:prstGeom prst="rect">
            <a:avLst/>
          </a:prstGeom>
          <a:noFill/>
        </p:spPr>
        <p:txBody>
          <a:bodyPr wrap="none" rtlCol="0">
            <a:spAutoFit/>
          </a:bodyPr>
          <a:lstStyle/>
          <a:p>
            <a:r>
              <a:rPr lang="en-US" dirty="0"/>
              <a:t>HEATMAP FOR CO-RELATION </a:t>
            </a:r>
          </a:p>
        </p:txBody>
      </p:sp>
    </p:spTree>
    <p:extLst>
      <p:ext uri="{BB962C8B-B14F-4D97-AF65-F5344CB8AC3E}">
        <p14:creationId xmlns:p14="http://schemas.microsoft.com/office/powerpoint/2010/main" val="1041655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pic>
        <p:nvPicPr>
          <p:cNvPr id="8" name="Picture 7" descr="Chart, bar chart&#10;&#10;Description automatically generated">
            <a:extLst>
              <a:ext uri="{FF2B5EF4-FFF2-40B4-BE49-F238E27FC236}">
                <a16:creationId xmlns:a16="http://schemas.microsoft.com/office/drawing/2014/main" id="{91E7FC1E-AEE1-3C3F-B67F-56D1323061C7}"/>
              </a:ext>
            </a:extLst>
          </p:cNvPr>
          <p:cNvPicPr>
            <a:picLocks noChangeAspect="1"/>
          </p:cNvPicPr>
          <p:nvPr/>
        </p:nvPicPr>
        <p:blipFill>
          <a:blip r:embed="rId2"/>
          <a:stretch>
            <a:fillRect/>
          </a:stretch>
        </p:blipFill>
        <p:spPr>
          <a:xfrm>
            <a:off x="787515" y="241300"/>
            <a:ext cx="3180845" cy="2178878"/>
          </a:xfrm>
          <a:prstGeom prst="rect">
            <a:avLst/>
          </a:prstGeom>
        </p:spPr>
      </p:pic>
      <p:sp>
        <p:nvSpPr>
          <p:cNvPr id="18" name="Rectangle 17">
            <a:extLst>
              <a:ext uri="{FF2B5EF4-FFF2-40B4-BE49-F238E27FC236}">
                <a16:creationId xmlns:a16="http://schemas.microsoft.com/office/drawing/2014/main" id="{417CDA24-35F8-4540-8C52-3096D6D949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37710" y="0"/>
            <a:ext cx="68580" cy="51435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Chart, histogram&#10;&#10;Description automatically generated">
            <a:extLst>
              <a:ext uri="{FF2B5EF4-FFF2-40B4-BE49-F238E27FC236}">
                <a16:creationId xmlns:a16="http://schemas.microsoft.com/office/drawing/2014/main" id="{FBF91BF4-584A-0793-1419-82203378CB69}"/>
              </a:ext>
            </a:extLst>
          </p:cNvPr>
          <p:cNvPicPr>
            <a:picLocks noChangeAspect="1"/>
          </p:cNvPicPr>
          <p:nvPr/>
        </p:nvPicPr>
        <p:blipFill>
          <a:blip r:embed="rId3"/>
          <a:stretch>
            <a:fillRect/>
          </a:stretch>
        </p:blipFill>
        <p:spPr>
          <a:xfrm>
            <a:off x="5057825" y="241300"/>
            <a:ext cx="3180845" cy="2178878"/>
          </a:xfrm>
          <a:prstGeom prst="rect">
            <a:avLst/>
          </a:prstGeom>
        </p:spPr>
      </p:pic>
      <p:sp>
        <p:nvSpPr>
          <p:cNvPr id="20" name="Rectangle 19">
            <a:extLst>
              <a:ext uri="{FF2B5EF4-FFF2-40B4-BE49-F238E27FC236}">
                <a16:creationId xmlns:a16="http://schemas.microsoft.com/office/drawing/2014/main" id="{8658BFE0-4E65-4174-9C75-687C94E882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537460"/>
            <a:ext cx="4594860" cy="6858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FA75DFED-A0C1-4A83-BE1D-0271C1826E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49140" y="2537460"/>
            <a:ext cx="4594860" cy="6858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Chart, bar chart&#10;&#10;Description automatically generated">
            <a:extLst>
              <a:ext uri="{FF2B5EF4-FFF2-40B4-BE49-F238E27FC236}">
                <a16:creationId xmlns:a16="http://schemas.microsoft.com/office/drawing/2014/main" id="{0BB2E237-E9A7-5FE2-C0C7-E0F2B27C015B}"/>
              </a:ext>
            </a:extLst>
          </p:cNvPr>
          <p:cNvPicPr>
            <a:picLocks noChangeAspect="1"/>
          </p:cNvPicPr>
          <p:nvPr/>
        </p:nvPicPr>
        <p:blipFill>
          <a:blip r:embed="rId4"/>
          <a:stretch>
            <a:fillRect/>
          </a:stretch>
        </p:blipFill>
        <p:spPr>
          <a:xfrm>
            <a:off x="797463" y="2723322"/>
            <a:ext cx="3160946" cy="2070420"/>
          </a:xfrm>
          <a:prstGeom prst="rect">
            <a:avLst/>
          </a:prstGeom>
        </p:spPr>
      </p:pic>
      <p:pic>
        <p:nvPicPr>
          <p:cNvPr id="6" name="Picture 5" descr="Chart&#10;&#10;Description automatically generated">
            <a:extLst>
              <a:ext uri="{FF2B5EF4-FFF2-40B4-BE49-F238E27FC236}">
                <a16:creationId xmlns:a16="http://schemas.microsoft.com/office/drawing/2014/main" id="{0049FFF8-C2CD-FC13-E251-CB628C7EAFF9}"/>
              </a:ext>
            </a:extLst>
          </p:cNvPr>
          <p:cNvPicPr>
            <a:picLocks noChangeAspect="1"/>
          </p:cNvPicPr>
          <p:nvPr/>
        </p:nvPicPr>
        <p:blipFill>
          <a:blip r:embed="rId5"/>
          <a:stretch>
            <a:fillRect/>
          </a:stretch>
        </p:blipFill>
        <p:spPr>
          <a:xfrm>
            <a:off x="5136992" y="2723322"/>
            <a:ext cx="3022512" cy="2070420"/>
          </a:xfrm>
          <a:prstGeom prst="rect">
            <a:avLst/>
          </a:prstGeom>
        </p:spPr>
      </p:pic>
    </p:spTree>
    <p:extLst>
      <p:ext uri="{BB962C8B-B14F-4D97-AF65-F5344CB8AC3E}">
        <p14:creationId xmlns:p14="http://schemas.microsoft.com/office/powerpoint/2010/main" val="30066136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99880B-8079-A385-0875-C7F1377898A8}"/>
              </a:ext>
            </a:extLst>
          </p:cNvPr>
          <p:cNvSpPr>
            <a:spLocks noGrp="1"/>
          </p:cNvSpPr>
          <p:nvPr>
            <p:ph type="title"/>
          </p:nvPr>
        </p:nvSpPr>
        <p:spPr/>
        <p:txBody>
          <a:bodyPr/>
          <a:lstStyle/>
          <a:p>
            <a:endParaRPr lang="en-US" dirty="0"/>
          </a:p>
        </p:txBody>
      </p:sp>
      <p:sp>
        <p:nvSpPr>
          <p:cNvPr id="3" name="Subtitle 2">
            <a:extLst>
              <a:ext uri="{FF2B5EF4-FFF2-40B4-BE49-F238E27FC236}">
                <a16:creationId xmlns:a16="http://schemas.microsoft.com/office/drawing/2014/main" id="{78058D66-3E23-D296-3EDC-0B37241C3C8F}"/>
              </a:ext>
            </a:extLst>
          </p:cNvPr>
          <p:cNvSpPr>
            <a:spLocks noGrp="1"/>
          </p:cNvSpPr>
          <p:nvPr>
            <p:ph type="subTitle" idx="1"/>
          </p:nvPr>
        </p:nvSpPr>
        <p:spPr/>
        <p:txBody>
          <a:bodyPr/>
          <a:lstStyle/>
          <a:p>
            <a:endParaRPr lang="en-US"/>
          </a:p>
        </p:txBody>
      </p:sp>
      <p:pic>
        <p:nvPicPr>
          <p:cNvPr id="4" name="Picture 3" descr="Chart, line chart&#10;&#10;Description automatically generated">
            <a:extLst>
              <a:ext uri="{FF2B5EF4-FFF2-40B4-BE49-F238E27FC236}">
                <a16:creationId xmlns:a16="http://schemas.microsoft.com/office/drawing/2014/main" id="{A2BFC6B7-E58D-3D01-5482-B99F63487486}"/>
              </a:ext>
            </a:extLst>
          </p:cNvPr>
          <p:cNvPicPr>
            <a:picLocks noChangeAspect="1"/>
          </p:cNvPicPr>
          <p:nvPr/>
        </p:nvPicPr>
        <p:blipFill>
          <a:blip r:embed="rId2"/>
          <a:stretch>
            <a:fillRect/>
          </a:stretch>
        </p:blipFill>
        <p:spPr>
          <a:xfrm>
            <a:off x="822960" y="754912"/>
            <a:ext cx="7939376" cy="4080244"/>
          </a:xfrm>
          <a:prstGeom prst="rect">
            <a:avLst/>
          </a:prstGeom>
        </p:spPr>
      </p:pic>
      <p:sp>
        <p:nvSpPr>
          <p:cNvPr id="5" name="TextBox 4">
            <a:extLst>
              <a:ext uri="{FF2B5EF4-FFF2-40B4-BE49-F238E27FC236}">
                <a16:creationId xmlns:a16="http://schemas.microsoft.com/office/drawing/2014/main" id="{99DA06B0-E45D-254D-B402-19162351AAFD}"/>
              </a:ext>
            </a:extLst>
          </p:cNvPr>
          <p:cNvSpPr txBox="1"/>
          <p:nvPr/>
        </p:nvSpPr>
        <p:spPr>
          <a:xfrm>
            <a:off x="1073888" y="308344"/>
            <a:ext cx="5182541" cy="369332"/>
          </a:xfrm>
          <a:prstGeom prst="rect">
            <a:avLst/>
          </a:prstGeom>
          <a:solidFill>
            <a:schemeClr val="bg2"/>
          </a:solidFill>
        </p:spPr>
        <p:txBody>
          <a:bodyPr wrap="square" rtlCol="0">
            <a:spAutoFit/>
          </a:bodyPr>
          <a:lstStyle/>
          <a:p>
            <a:r>
              <a:rPr lang="en-US" dirty="0"/>
              <a:t>YEARLY TREND ANALYSIS</a:t>
            </a:r>
          </a:p>
        </p:txBody>
      </p:sp>
    </p:spTree>
    <p:extLst>
      <p:ext uri="{BB962C8B-B14F-4D97-AF65-F5344CB8AC3E}">
        <p14:creationId xmlns:p14="http://schemas.microsoft.com/office/powerpoint/2010/main" val="6833517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grpSp>
        <p:nvGrpSpPr>
          <p:cNvPr id="81" name="Group 13">
            <a:extLst>
              <a:ext uri="{FF2B5EF4-FFF2-40B4-BE49-F238E27FC236}">
                <a16:creationId xmlns:a16="http://schemas.microsoft.com/office/drawing/2014/main" id="{EB9B5B69-A297-4D2F-8B89-529DA8A273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 y="171450"/>
            <a:ext cx="2138628" cy="4978966"/>
            <a:chOff x="2487613" y="285750"/>
            <a:chExt cx="2428875" cy="5654676"/>
          </a:xfrm>
        </p:grpSpPr>
        <p:sp>
          <p:nvSpPr>
            <p:cNvPr id="15" name="Freeform 11">
              <a:extLst>
                <a:ext uri="{FF2B5EF4-FFF2-40B4-BE49-F238E27FC236}">
                  <a16:creationId xmlns:a16="http://schemas.microsoft.com/office/drawing/2014/main" id="{3E39D215-BF38-4094-82D7-61DED11452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16" name="Freeform 12">
              <a:extLst>
                <a:ext uri="{FF2B5EF4-FFF2-40B4-BE49-F238E27FC236}">
                  <a16:creationId xmlns:a16="http://schemas.microsoft.com/office/drawing/2014/main" id="{7412700A-91C4-4126-8F17-3B9449DBB3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17" name="Freeform 13">
              <a:extLst>
                <a:ext uri="{FF2B5EF4-FFF2-40B4-BE49-F238E27FC236}">
                  <a16:creationId xmlns:a16="http://schemas.microsoft.com/office/drawing/2014/main" id="{DF985802-25A8-4B99-89F0-2A42EC325F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18" name="Freeform 14">
              <a:extLst>
                <a:ext uri="{FF2B5EF4-FFF2-40B4-BE49-F238E27FC236}">
                  <a16:creationId xmlns:a16="http://schemas.microsoft.com/office/drawing/2014/main" id="{F54C35AF-DB92-4205-A779-2A385B7143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19" name="Freeform 15">
              <a:extLst>
                <a:ext uri="{FF2B5EF4-FFF2-40B4-BE49-F238E27FC236}">
                  <a16:creationId xmlns:a16="http://schemas.microsoft.com/office/drawing/2014/main" id="{9F845211-1F53-4E0A-891E-B78A206F07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0" name="Freeform 16">
              <a:extLst>
                <a:ext uri="{FF2B5EF4-FFF2-40B4-BE49-F238E27FC236}">
                  <a16:creationId xmlns:a16="http://schemas.microsoft.com/office/drawing/2014/main" id="{9149C7DD-9998-4805-BFC8-CEF5F5DF31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21" name="Freeform 17">
              <a:extLst>
                <a:ext uri="{FF2B5EF4-FFF2-40B4-BE49-F238E27FC236}">
                  <a16:creationId xmlns:a16="http://schemas.microsoft.com/office/drawing/2014/main" id="{47C8036D-3ECA-43DA-BAF5-3C65CF4112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22" name="Freeform 18">
              <a:extLst>
                <a:ext uri="{FF2B5EF4-FFF2-40B4-BE49-F238E27FC236}">
                  <a16:creationId xmlns:a16="http://schemas.microsoft.com/office/drawing/2014/main" id="{29C15912-CDE8-4DF3-9324-273FB4C86D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23" name="Freeform 19">
              <a:extLst>
                <a:ext uri="{FF2B5EF4-FFF2-40B4-BE49-F238E27FC236}">
                  <a16:creationId xmlns:a16="http://schemas.microsoft.com/office/drawing/2014/main" id="{37C68D51-B7DA-4572-AB7E-708540B3C6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24" name="Freeform 20">
              <a:extLst>
                <a:ext uri="{FF2B5EF4-FFF2-40B4-BE49-F238E27FC236}">
                  <a16:creationId xmlns:a16="http://schemas.microsoft.com/office/drawing/2014/main" id="{1AF802CB-4E9E-4895-9363-C119914909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25" name="Freeform 21">
              <a:extLst>
                <a:ext uri="{FF2B5EF4-FFF2-40B4-BE49-F238E27FC236}">
                  <a16:creationId xmlns:a16="http://schemas.microsoft.com/office/drawing/2014/main" id="{615760E5-5F27-4735-B01C-78E05F3FBB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26" name="Freeform 22">
              <a:extLst>
                <a:ext uri="{FF2B5EF4-FFF2-40B4-BE49-F238E27FC236}">
                  <a16:creationId xmlns:a16="http://schemas.microsoft.com/office/drawing/2014/main" id="{DB9C6516-B2DB-432F-BD3A-A1792BD46F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82" name="Group 27">
            <a:extLst>
              <a:ext uri="{FF2B5EF4-FFF2-40B4-BE49-F238E27FC236}">
                <a16:creationId xmlns:a16="http://schemas.microsoft.com/office/drawing/2014/main" id="{BC9C8D0D-644B-4B97-B83C-CC8E64361D4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0412" y="-589"/>
            <a:ext cx="1767505" cy="5140529"/>
            <a:chOff x="6627813" y="194833"/>
            <a:chExt cx="1952625" cy="5678918"/>
          </a:xfrm>
        </p:grpSpPr>
        <p:sp>
          <p:nvSpPr>
            <p:cNvPr id="29" name="Freeform 27">
              <a:extLst>
                <a:ext uri="{FF2B5EF4-FFF2-40B4-BE49-F238E27FC236}">
                  <a16:creationId xmlns:a16="http://schemas.microsoft.com/office/drawing/2014/main" id="{F8BE1EA6-80CF-446B-A4FE-3F935A51C0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30" name="Freeform 28">
              <a:extLst>
                <a:ext uri="{FF2B5EF4-FFF2-40B4-BE49-F238E27FC236}">
                  <a16:creationId xmlns:a16="http://schemas.microsoft.com/office/drawing/2014/main" id="{10E39808-F4F7-43DE-AB53-82B7B55EA4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31" name="Freeform 29">
              <a:extLst>
                <a:ext uri="{FF2B5EF4-FFF2-40B4-BE49-F238E27FC236}">
                  <a16:creationId xmlns:a16="http://schemas.microsoft.com/office/drawing/2014/main" id="{6ED5109A-600A-4C23-9BB3-C4C19C2D9F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32" name="Freeform 30">
              <a:extLst>
                <a:ext uri="{FF2B5EF4-FFF2-40B4-BE49-F238E27FC236}">
                  <a16:creationId xmlns:a16="http://schemas.microsoft.com/office/drawing/2014/main" id="{D76FF73F-8CA3-42B0-A680-353805CD2A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33" name="Freeform 31">
              <a:extLst>
                <a:ext uri="{FF2B5EF4-FFF2-40B4-BE49-F238E27FC236}">
                  <a16:creationId xmlns:a16="http://schemas.microsoft.com/office/drawing/2014/main" id="{B26A6949-3BEB-422A-854C-D4E26E4CF1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34" name="Freeform 32">
              <a:extLst>
                <a:ext uri="{FF2B5EF4-FFF2-40B4-BE49-F238E27FC236}">
                  <a16:creationId xmlns:a16="http://schemas.microsoft.com/office/drawing/2014/main" id="{FE07AD25-30AF-40CD-B901-DF1EDBD682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35" name="Freeform 33">
              <a:extLst>
                <a:ext uri="{FF2B5EF4-FFF2-40B4-BE49-F238E27FC236}">
                  <a16:creationId xmlns:a16="http://schemas.microsoft.com/office/drawing/2014/main" id="{5AA460AF-7760-4F15-881A-6F0BFDBCDF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36" name="Freeform 34">
              <a:extLst>
                <a:ext uri="{FF2B5EF4-FFF2-40B4-BE49-F238E27FC236}">
                  <a16:creationId xmlns:a16="http://schemas.microsoft.com/office/drawing/2014/main" id="{EE53C70E-5D92-4C42-A34F-9F7D16006B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37" name="Freeform 35">
              <a:extLst>
                <a:ext uri="{FF2B5EF4-FFF2-40B4-BE49-F238E27FC236}">
                  <a16:creationId xmlns:a16="http://schemas.microsoft.com/office/drawing/2014/main" id="{C27614EE-0086-4D34-99BD-52F03708DC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38" name="Freeform 36">
              <a:extLst>
                <a:ext uri="{FF2B5EF4-FFF2-40B4-BE49-F238E27FC236}">
                  <a16:creationId xmlns:a16="http://schemas.microsoft.com/office/drawing/2014/main" id="{326919B9-3ED4-4744-A713-326B3BAF62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39" name="Freeform 37">
              <a:extLst>
                <a:ext uri="{FF2B5EF4-FFF2-40B4-BE49-F238E27FC236}">
                  <a16:creationId xmlns:a16="http://schemas.microsoft.com/office/drawing/2014/main" id="{898BDBF5-8AA3-49CD-999A-ABA1F7AE34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40" name="Freeform 38">
              <a:extLst>
                <a:ext uri="{FF2B5EF4-FFF2-40B4-BE49-F238E27FC236}">
                  <a16:creationId xmlns:a16="http://schemas.microsoft.com/office/drawing/2014/main" id="{AF8ED3E0-CBE7-48C4-8F9E-FF98079CDB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83" name="Rectangle 41">
            <a:extLst>
              <a:ext uri="{FF2B5EF4-FFF2-40B4-BE49-F238E27FC236}">
                <a16:creationId xmlns:a16="http://schemas.microsoft.com/office/drawing/2014/main" id="{A84F153B-2093-4171-BD2D-1631695C9B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37160" cy="51435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84" name="Freeform 6">
            <a:extLst>
              <a:ext uri="{FF2B5EF4-FFF2-40B4-BE49-F238E27FC236}">
                <a16:creationId xmlns:a16="http://schemas.microsoft.com/office/drawing/2014/main" id="{DB5BC99D-7BEA-4F13-B82B-A956E2D097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242857"/>
            <a:ext cx="1308489" cy="583942"/>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useBgFill="1">
        <p:nvSpPr>
          <p:cNvPr id="85" name="Rectangle 45">
            <a:extLst>
              <a:ext uri="{FF2B5EF4-FFF2-40B4-BE49-F238E27FC236}">
                <a16:creationId xmlns:a16="http://schemas.microsoft.com/office/drawing/2014/main" id="{C4CB49D4-05D6-4A45-B68C-BA3CC7C6A1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89"/>
            <a:ext cx="9144000" cy="51405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6" name="Group 47">
            <a:extLst>
              <a:ext uri="{FF2B5EF4-FFF2-40B4-BE49-F238E27FC236}">
                <a16:creationId xmlns:a16="http://schemas.microsoft.com/office/drawing/2014/main" id="{E7311D33-02E8-4402-9EC6-86ECDF00BCD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 y="171450"/>
            <a:ext cx="2138628" cy="4978966"/>
            <a:chOff x="2487613" y="285750"/>
            <a:chExt cx="2428875" cy="5654676"/>
          </a:xfrm>
        </p:grpSpPr>
        <p:sp>
          <p:nvSpPr>
            <p:cNvPr id="49" name="Freeform 11">
              <a:extLst>
                <a:ext uri="{FF2B5EF4-FFF2-40B4-BE49-F238E27FC236}">
                  <a16:creationId xmlns:a16="http://schemas.microsoft.com/office/drawing/2014/main" id="{D4052057-DD1E-49B6-ADE2-0CD8B35029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50" name="Freeform 12">
              <a:extLst>
                <a:ext uri="{FF2B5EF4-FFF2-40B4-BE49-F238E27FC236}">
                  <a16:creationId xmlns:a16="http://schemas.microsoft.com/office/drawing/2014/main" id="{C3818A5D-65DF-4D23-B45B-88C649C5B6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51" name="Freeform 13">
              <a:extLst>
                <a:ext uri="{FF2B5EF4-FFF2-40B4-BE49-F238E27FC236}">
                  <a16:creationId xmlns:a16="http://schemas.microsoft.com/office/drawing/2014/main" id="{3D45D607-76A5-412B-A004-F4E01F2B32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52" name="Freeform 14">
              <a:extLst>
                <a:ext uri="{FF2B5EF4-FFF2-40B4-BE49-F238E27FC236}">
                  <a16:creationId xmlns:a16="http://schemas.microsoft.com/office/drawing/2014/main" id="{9306DDC5-9DFC-4446-ADD7-70BB30CA26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53" name="Freeform 15">
              <a:extLst>
                <a:ext uri="{FF2B5EF4-FFF2-40B4-BE49-F238E27FC236}">
                  <a16:creationId xmlns:a16="http://schemas.microsoft.com/office/drawing/2014/main" id="{E169909D-D596-4EEA-BDF8-3AC0C3B606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54" name="Freeform 16">
              <a:extLst>
                <a:ext uri="{FF2B5EF4-FFF2-40B4-BE49-F238E27FC236}">
                  <a16:creationId xmlns:a16="http://schemas.microsoft.com/office/drawing/2014/main" id="{187BF00F-7027-43B8-A1E8-1394E954F9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55" name="Freeform 17">
              <a:extLst>
                <a:ext uri="{FF2B5EF4-FFF2-40B4-BE49-F238E27FC236}">
                  <a16:creationId xmlns:a16="http://schemas.microsoft.com/office/drawing/2014/main" id="{D40119E4-D1B8-4594-B566-CD6EE64F0A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56" name="Freeform 18">
              <a:extLst>
                <a:ext uri="{FF2B5EF4-FFF2-40B4-BE49-F238E27FC236}">
                  <a16:creationId xmlns:a16="http://schemas.microsoft.com/office/drawing/2014/main" id="{55157FF9-0839-44AE-B701-BA39F12A6A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57" name="Freeform 19">
              <a:extLst>
                <a:ext uri="{FF2B5EF4-FFF2-40B4-BE49-F238E27FC236}">
                  <a16:creationId xmlns:a16="http://schemas.microsoft.com/office/drawing/2014/main" id="{004B5DD6-1DFE-4799-8512-DD3EFA6942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58" name="Freeform 20">
              <a:extLst>
                <a:ext uri="{FF2B5EF4-FFF2-40B4-BE49-F238E27FC236}">
                  <a16:creationId xmlns:a16="http://schemas.microsoft.com/office/drawing/2014/main" id="{F09A21CE-8122-4C05-BC39-E104282A8B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59" name="Freeform 21">
              <a:extLst>
                <a:ext uri="{FF2B5EF4-FFF2-40B4-BE49-F238E27FC236}">
                  <a16:creationId xmlns:a16="http://schemas.microsoft.com/office/drawing/2014/main" id="{EC4ADD61-F019-4CF6-9243-5353E932E0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60" name="Freeform 22">
              <a:extLst>
                <a:ext uri="{FF2B5EF4-FFF2-40B4-BE49-F238E27FC236}">
                  <a16:creationId xmlns:a16="http://schemas.microsoft.com/office/drawing/2014/main" id="{CEB598DA-8551-458C-A8A1-DFB518A2B2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sp>
        <p:nvSpPr>
          <p:cNvPr id="6" name="TextBox 5">
            <a:extLst>
              <a:ext uri="{FF2B5EF4-FFF2-40B4-BE49-F238E27FC236}">
                <a16:creationId xmlns:a16="http://schemas.microsoft.com/office/drawing/2014/main" id="{734710D5-49ED-500D-DBF6-02DB6079F720}"/>
              </a:ext>
            </a:extLst>
          </p:cNvPr>
          <p:cNvSpPr txBox="1"/>
          <p:nvPr/>
        </p:nvSpPr>
        <p:spPr>
          <a:xfrm>
            <a:off x="1941909" y="2825496"/>
            <a:ext cx="6686550" cy="1443476"/>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600" dirty="0">
                <a:solidFill>
                  <a:schemeClr val="tx1">
                    <a:lumMod val="85000"/>
                    <a:lumOff val="15000"/>
                  </a:schemeClr>
                </a:solidFill>
                <a:latin typeface="+mj-lt"/>
                <a:ea typeface="+mj-ea"/>
                <a:cs typeface="+mj-cs"/>
              </a:rPr>
              <a:t>MONTHLY TREND AND SENTIMENT</a:t>
            </a:r>
          </a:p>
        </p:txBody>
      </p:sp>
      <p:grpSp>
        <p:nvGrpSpPr>
          <p:cNvPr id="87" name="Group 61">
            <a:extLst>
              <a:ext uri="{FF2B5EF4-FFF2-40B4-BE49-F238E27FC236}">
                <a16:creationId xmlns:a16="http://schemas.microsoft.com/office/drawing/2014/main" id="{406E7719-A3FE-4558-AF96-5184662BD5E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0412" y="-589"/>
            <a:ext cx="1767505" cy="5140529"/>
            <a:chOff x="6627813" y="194833"/>
            <a:chExt cx="1952625" cy="5678918"/>
          </a:xfrm>
        </p:grpSpPr>
        <p:sp>
          <p:nvSpPr>
            <p:cNvPr id="63" name="Freeform 27">
              <a:extLst>
                <a:ext uri="{FF2B5EF4-FFF2-40B4-BE49-F238E27FC236}">
                  <a16:creationId xmlns:a16="http://schemas.microsoft.com/office/drawing/2014/main" id="{AC677EE6-FBBB-4820-BC42-9F363ADD7B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64" name="Freeform 28">
              <a:extLst>
                <a:ext uri="{FF2B5EF4-FFF2-40B4-BE49-F238E27FC236}">
                  <a16:creationId xmlns:a16="http://schemas.microsoft.com/office/drawing/2014/main" id="{E6E93C8B-46A3-471D-A82D-0F451C53E1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65" name="Freeform 29">
              <a:extLst>
                <a:ext uri="{FF2B5EF4-FFF2-40B4-BE49-F238E27FC236}">
                  <a16:creationId xmlns:a16="http://schemas.microsoft.com/office/drawing/2014/main" id="{A66E5A93-93C2-4CF1-9924-C03B6207F4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66" name="Freeform 30">
              <a:extLst>
                <a:ext uri="{FF2B5EF4-FFF2-40B4-BE49-F238E27FC236}">
                  <a16:creationId xmlns:a16="http://schemas.microsoft.com/office/drawing/2014/main" id="{8F303962-8D06-4EFB-AF85-F94BE77175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67" name="Freeform 31">
              <a:extLst>
                <a:ext uri="{FF2B5EF4-FFF2-40B4-BE49-F238E27FC236}">
                  <a16:creationId xmlns:a16="http://schemas.microsoft.com/office/drawing/2014/main" id="{58E938CE-6970-485D-9643-EBFEC04451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68" name="Freeform 32">
              <a:extLst>
                <a:ext uri="{FF2B5EF4-FFF2-40B4-BE49-F238E27FC236}">
                  <a16:creationId xmlns:a16="http://schemas.microsoft.com/office/drawing/2014/main" id="{55154A7F-1C6D-4686-834B-08613A1F6B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69" name="Freeform 33">
              <a:extLst>
                <a:ext uri="{FF2B5EF4-FFF2-40B4-BE49-F238E27FC236}">
                  <a16:creationId xmlns:a16="http://schemas.microsoft.com/office/drawing/2014/main" id="{DED49F1B-BE2A-452C-B2CA-492F8D2700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70" name="Freeform 34">
              <a:extLst>
                <a:ext uri="{FF2B5EF4-FFF2-40B4-BE49-F238E27FC236}">
                  <a16:creationId xmlns:a16="http://schemas.microsoft.com/office/drawing/2014/main" id="{6D6889CA-5ECC-4998-93FB-340FD31884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71" name="Freeform 35">
              <a:extLst>
                <a:ext uri="{FF2B5EF4-FFF2-40B4-BE49-F238E27FC236}">
                  <a16:creationId xmlns:a16="http://schemas.microsoft.com/office/drawing/2014/main" id="{25CBCEDA-B790-4ED4-A6A2-F50298B9DB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72" name="Freeform 36">
              <a:extLst>
                <a:ext uri="{FF2B5EF4-FFF2-40B4-BE49-F238E27FC236}">
                  <a16:creationId xmlns:a16="http://schemas.microsoft.com/office/drawing/2014/main" id="{F6F2D72D-07A3-4EDB-BAA7-AA97B0498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73" name="Freeform 37">
              <a:extLst>
                <a:ext uri="{FF2B5EF4-FFF2-40B4-BE49-F238E27FC236}">
                  <a16:creationId xmlns:a16="http://schemas.microsoft.com/office/drawing/2014/main" id="{00DBB75E-39A3-4D8F-BE61-E3F61E7A11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74" name="Freeform 38">
              <a:extLst>
                <a:ext uri="{FF2B5EF4-FFF2-40B4-BE49-F238E27FC236}">
                  <a16:creationId xmlns:a16="http://schemas.microsoft.com/office/drawing/2014/main" id="{7546C15F-EEBC-4E25-BE83-7D8FBA528D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88" name="Freeform 33">
            <a:extLst>
              <a:ext uri="{FF2B5EF4-FFF2-40B4-BE49-F238E27FC236}">
                <a16:creationId xmlns:a16="http://schemas.microsoft.com/office/drawing/2014/main" id="{1815103A-023C-4D1A-88A0-AEF82107BB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441739"/>
            <a:ext cx="1308489" cy="583942"/>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89" name="Rectangle 77">
            <a:extLst>
              <a:ext uri="{FF2B5EF4-FFF2-40B4-BE49-F238E27FC236}">
                <a16:creationId xmlns:a16="http://schemas.microsoft.com/office/drawing/2014/main" id="{EC8320B5-CAB9-49E3-8A48-56568780DE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37160" cy="51435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80" name="Rectangle 79">
            <a:extLst>
              <a:ext uri="{FF2B5EF4-FFF2-40B4-BE49-F238E27FC236}">
                <a16:creationId xmlns:a16="http://schemas.microsoft.com/office/drawing/2014/main" id="{380920EC-9B6D-4CD1-8A60-10E00BF3D4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41908" y="711687"/>
            <a:ext cx="6686550" cy="1886554"/>
          </a:xfrm>
          <a:prstGeom prst="rect">
            <a:avLst/>
          </a:prstGeom>
          <a:solidFill>
            <a:srgbClr val="FFFFFE"/>
          </a:solidFill>
          <a:ln w="1270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Chart, pie chart&#10;&#10;Description automatically generated">
            <a:extLst>
              <a:ext uri="{FF2B5EF4-FFF2-40B4-BE49-F238E27FC236}">
                <a16:creationId xmlns:a16="http://schemas.microsoft.com/office/drawing/2014/main" id="{5B8643C9-B6F1-14A6-BEFE-FDC2276E86AB}"/>
              </a:ext>
            </a:extLst>
          </p:cNvPr>
          <p:cNvPicPr>
            <a:picLocks noChangeAspect="1"/>
          </p:cNvPicPr>
          <p:nvPr/>
        </p:nvPicPr>
        <p:blipFill rotWithShape="1">
          <a:blip r:embed="rId2"/>
          <a:srcRect l="31931" r="33852" b="17080"/>
          <a:stretch/>
        </p:blipFill>
        <p:spPr>
          <a:xfrm>
            <a:off x="2096421" y="1193219"/>
            <a:ext cx="2002849" cy="1320557"/>
          </a:xfrm>
          <a:prstGeom prst="rect">
            <a:avLst/>
          </a:prstGeom>
        </p:spPr>
      </p:pic>
      <p:pic>
        <p:nvPicPr>
          <p:cNvPr id="4" name="Picture 3" descr="Chart, line chart&#10;&#10;Description automatically generated">
            <a:extLst>
              <a:ext uri="{FF2B5EF4-FFF2-40B4-BE49-F238E27FC236}">
                <a16:creationId xmlns:a16="http://schemas.microsoft.com/office/drawing/2014/main" id="{CEAA9E4E-3E64-2CBF-3605-52FADB7E515D}"/>
              </a:ext>
            </a:extLst>
          </p:cNvPr>
          <p:cNvPicPr>
            <a:picLocks noChangeAspect="1"/>
          </p:cNvPicPr>
          <p:nvPr/>
        </p:nvPicPr>
        <p:blipFill>
          <a:blip r:embed="rId3"/>
          <a:stretch>
            <a:fillRect/>
          </a:stretch>
        </p:blipFill>
        <p:spPr>
          <a:xfrm>
            <a:off x="4946772" y="920884"/>
            <a:ext cx="3559736" cy="1657579"/>
          </a:xfrm>
          <a:prstGeom prst="rect">
            <a:avLst/>
          </a:prstGeom>
          <a:solidFill>
            <a:schemeClr val="accent6">
              <a:lumMod val="20000"/>
              <a:lumOff val="80000"/>
            </a:schemeClr>
          </a:solidFill>
        </p:spPr>
      </p:pic>
      <p:sp>
        <p:nvSpPr>
          <p:cNvPr id="12" name="TextBox 11">
            <a:extLst>
              <a:ext uri="{FF2B5EF4-FFF2-40B4-BE49-F238E27FC236}">
                <a16:creationId xmlns:a16="http://schemas.microsoft.com/office/drawing/2014/main" id="{0F34CF43-73EA-A5E9-137A-5C7762149254}"/>
              </a:ext>
            </a:extLst>
          </p:cNvPr>
          <p:cNvSpPr txBox="1"/>
          <p:nvPr/>
        </p:nvSpPr>
        <p:spPr>
          <a:xfrm>
            <a:off x="2238404" y="782233"/>
            <a:ext cx="2048252" cy="400110"/>
          </a:xfrm>
          <a:prstGeom prst="rect">
            <a:avLst/>
          </a:prstGeom>
          <a:noFill/>
        </p:spPr>
        <p:txBody>
          <a:bodyPr wrap="square" rtlCol="0">
            <a:spAutoFit/>
          </a:bodyPr>
          <a:lstStyle/>
          <a:p>
            <a:r>
              <a:rPr lang="en-US" sz="1000" dirty="0"/>
              <a:t>PIE CHART FOR SENTIMENT PERCENTAGES</a:t>
            </a:r>
          </a:p>
        </p:txBody>
      </p:sp>
      <p:sp>
        <p:nvSpPr>
          <p:cNvPr id="27" name="TextBox 26">
            <a:extLst>
              <a:ext uri="{FF2B5EF4-FFF2-40B4-BE49-F238E27FC236}">
                <a16:creationId xmlns:a16="http://schemas.microsoft.com/office/drawing/2014/main" id="{C31935B7-4ECE-FC4F-DD89-F3323C15E29A}"/>
              </a:ext>
            </a:extLst>
          </p:cNvPr>
          <p:cNvSpPr txBox="1"/>
          <p:nvPr/>
        </p:nvSpPr>
        <p:spPr>
          <a:xfrm>
            <a:off x="5134158" y="765243"/>
            <a:ext cx="2392533" cy="276999"/>
          </a:xfrm>
          <a:prstGeom prst="rect">
            <a:avLst/>
          </a:prstGeom>
          <a:noFill/>
        </p:spPr>
        <p:txBody>
          <a:bodyPr wrap="square" rtlCol="0">
            <a:spAutoFit/>
          </a:bodyPr>
          <a:lstStyle/>
          <a:p>
            <a:r>
              <a:rPr lang="en-US" sz="1200" dirty="0"/>
              <a:t>MONTLY TREND ANALSIS</a:t>
            </a:r>
          </a:p>
        </p:txBody>
      </p:sp>
    </p:spTree>
    <p:extLst>
      <p:ext uri="{BB962C8B-B14F-4D97-AF65-F5344CB8AC3E}">
        <p14:creationId xmlns:p14="http://schemas.microsoft.com/office/powerpoint/2010/main" val="30261387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83"/>
        <p:cNvGrpSpPr/>
        <p:nvPr/>
      </p:nvGrpSpPr>
      <p:grpSpPr>
        <a:xfrm>
          <a:off x="0" y="0"/>
          <a:ext cx="0" cy="0"/>
          <a:chOff x="0" y="0"/>
          <a:chExt cx="0" cy="0"/>
        </a:xfrm>
      </p:grpSpPr>
      <p:sp>
        <p:nvSpPr>
          <p:cNvPr id="484" name="Google Shape;484;p47"/>
          <p:cNvSpPr txBox="1">
            <a:spLocks noGrp="1"/>
          </p:cNvSpPr>
          <p:nvPr>
            <p:ph type="title"/>
          </p:nvPr>
        </p:nvSpPr>
        <p:spPr>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PRODUCT DEMO</a:t>
            </a:r>
            <a:endParaRPr/>
          </a:p>
        </p:txBody>
      </p:sp>
      <p:sp>
        <p:nvSpPr>
          <p:cNvPr id="489" name="Google Shape;489;p47"/>
          <p:cNvSpPr txBox="1">
            <a:spLocks noGrp="1"/>
          </p:cNvSpPr>
          <p:nvPr>
            <p:ph type="subTitle" idx="4294967295"/>
          </p:nvPr>
        </p:nvSpPr>
        <p:spPr>
          <a:xfrm>
            <a:off x="0" y="546100"/>
            <a:ext cx="4325938" cy="182563"/>
          </a:xfrm>
          <a:prstGeom prst="rect">
            <a:avLst/>
          </a:prstGeom>
        </p:spPr>
        <p:txBody>
          <a:bodyPr spcFirstLastPara="1" wrap="square" lIns="91425" tIns="0" rIns="91425" bIns="0" anchor="t" anchorCtr="0">
            <a:noAutofit/>
          </a:bodyPr>
          <a:lstStyle/>
          <a:p>
            <a:pPr marL="0" lvl="0" indent="0" algn="l" rtl="0">
              <a:spcBef>
                <a:spcPts val="0"/>
              </a:spcBef>
              <a:spcAft>
                <a:spcPts val="1200"/>
              </a:spcAft>
              <a:buNone/>
            </a:pPr>
            <a:r>
              <a:rPr lang="en-US" sz="1200" dirty="0">
                <a:latin typeface="Arimo"/>
                <a:ea typeface="Arimo"/>
                <a:cs typeface="Arimo"/>
                <a:sym typeface="Arimo"/>
              </a:rPr>
              <a:t> </a:t>
            </a:r>
            <a:endParaRPr sz="1200" dirty="0">
              <a:latin typeface="Arimo"/>
              <a:ea typeface="Arimo"/>
              <a:cs typeface="Arimo"/>
              <a:sym typeface="Arimo"/>
            </a:endParaRPr>
          </a:p>
        </p:txBody>
      </p:sp>
      <p:cxnSp>
        <p:nvCxnSpPr>
          <p:cNvPr id="486" name="Google Shape;486;p47"/>
          <p:cNvCxnSpPr/>
          <p:nvPr/>
        </p:nvCxnSpPr>
        <p:spPr>
          <a:xfrm>
            <a:off x="729625" y="2724250"/>
            <a:ext cx="3945900" cy="0"/>
          </a:xfrm>
          <a:prstGeom prst="straightConnector1">
            <a:avLst/>
          </a:prstGeom>
          <a:noFill/>
          <a:ln w="9525" cap="flat" cmpd="sng">
            <a:solidFill>
              <a:schemeClr val="dk1"/>
            </a:solidFill>
            <a:prstDash val="solid"/>
            <a:round/>
            <a:headEnd type="none" w="med" len="med"/>
            <a:tailEnd type="none" w="med" len="med"/>
          </a:ln>
        </p:spPr>
      </p:cxnSp>
      <p:sp>
        <p:nvSpPr>
          <p:cNvPr id="487" name="Google Shape;487;p47"/>
          <p:cNvSpPr txBox="1"/>
          <p:nvPr/>
        </p:nvSpPr>
        <p:spPr>
          <a:xfrm>
            <a:off x="8054875" y="4253625"/>
            <a:ext cx="548700" cy="352500"/>
          </a:xfrm>
          <a:prstGeom prst="rect">
            <a:avLst/>
          </a:prstGeom>
          <a:noFill/>
          <a:ln>
            <a:noFill/>
          </a:ln>
        </p:spPr>
        <p:txBody>
          <a:bodyPr spcFirstLastPara="1" wrap="square" lIns="36000" tIns="0" rIns="36000" bIns="0" anchor="t" anchorCtr="0">
            <a:noAutofit/>
          </a:bodyPr>
          <a:lstStyle/>
          <a:p>
            <a:pPr marL="0" lvl="0" indent="0" algn="r" rtl="0">
              <a:spcBef>
                <a:spcPts val="0"/>
              </a:spcBef>
              <a:spcAft>
                <a:spcPts val="0"/>
              </a:spcAft>
              <a:buNone/>
            </a:pPr>
            <a:r>
              <a:rPr lang="en-US" sz="2400" dirty="0">
                <a:solidFill>
                  <a:schemeClr val="dk1"/>
                </a:solidFill>
                <a:latin typeface="Arimo"/>
                <a:ea typeface="Arimo"/>
                <a:cs typeface="Arimo"/>
                <a:sym typeface="Arimo"/>
              </a:rPr>
              <a:t> </a:t>
            </a:r>
            <a:endParaRPr sz="2400" dirty="0">
              <a:solidFill>
                <a:schemeClr val="dk1"/>
              </a:solidFill>
              <a:latin typeface="Arimo"/>
              <a:ea typeface="Arimo"/>
              <a:cs typeface="Arimo"/>
              <a:sym typeface="Arimo"/>
            </a:endParaRPr>
          </a:p>
        </p:txBody>
      </p:sp>
      <p:grpSp>
        <p:nvGrpSpPr>
          <p:cNvPr id="491" name="Google Shape;491;p47"/>
          <p:cNvGrpSpPr/>
          <p:nvPr/>
        </p:nvGrpSpPr>
        <p:grpSpPr>
          <a:xfrm>
            <a:off x="5518800" y="1746825"/>
            <a:ext cx="2905200" cy="1587575"/>
            <a:chOff x="5518800" y="1746825"/>
            <a:chExt cx="2905200" cy="1587575"/>
          </a:xfrm>
        </p:grpSpPr>
        <p:sp>
          <p:nvSpPr>
            <p:cNvPr id="492" name="Google Shape;492;p47"/>
            <p:cNvSpPr/>
            <p:nvPr/>
          </p:nvSpPr>
          <p:spPr>
            <a:xfrm>
              <a:off x="5762100" y="1746825"/>
              <a:ext cx="2418600" cy="1460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47"/>
            <p:cNvSpPr/>
            <p:nvPr/>
          </p:nvSpPr>
          <p:spPr>
            <a:xfrm>
              <a:off x="5518800" y="3207500"/>
              <a:ext cx="2905200" cy="126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47"/>
            <p:cNvSpPr/>
            <p:nvPr/>
          </p:nvSpPr>
          <p:spPr>
            <a:xfrm>
              <a:off x="6949650" y="1811575"/>
              <a:ext cx="43500" cy="43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 name="Picture 4" descr="Graphical user interface, website&#10;&#10;Description automatically generated">
            <a:extLst>
              <a:ext uri="{FF2B5EF4-FFF2-40B4-BE49-F238E27FC236}">
                <a16:creationId xmlns:a16="http://schemas.microsoft.com/office/drawing/2014/main" id="{04923788-2FE1-6F26-27A6-7CEC667118AF}"/>
              </a:ext>
            </a:extLst>
          </p:cNvPr>
          <p:cNvPicPr>
            <a:picLocks noChangeAspect="1"/>
          </p:cNvPicPr>
          <p:nvPr/>
        </p:nvPicPr>
        <p:blipFill>
          <a:blip r:embed="rId3"/>
          <a:stretch>
            <a:fillRect/>
          </a:stretch>
        </p:blipFill>
        <p:spPr>
          <a:xfrm>
            <a:off x="5868954" y="1881113"/>
            <a:ext cx="2181747" cy="1243304"/>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BE459D6-D295-6E80-1096-2E21C0DD4A69}"/>
              </a:ext>
            </a:extLst>
          </p:cNvPr>
          <p:cNvSpPr/>
          <p:nvPr/>
        </p:nvSpPr>
        <p:spPr>
          <a:xfrm>
            <a:off x="2459885" y="2110085"/>
            <a:ext cx="4224233" cy="1754326"/>
          </a:xfrm>
          <a:prstGeom prst="rect">
            <a:avLst/>
          </a:prstGeom>
          <a:noFill/>
        </p:spPr>
        <p:txBody>
          <a:bodyPr wrap="none" lIns="91440" tIns="45720" rIns="91440" bIns="45720">
            <a:spAutoFit/>
          </a:bodyPr>
          <a:lstStyle/>
          <a:p>
            <a:pPr algn="ctr"/>
            <a:r>
              <a:rPr lang="en-US" sz="5400" b="0" cap="none" spc="0" dirty="0">
                <a:ln w="0"/>
                <a:solidFill>
                  <a:schemeClr val="tx1"/>
                </a:solidFill>
                <a:effectLst>
                  <a:outerShdw blurRad="38100" dist="19050" dir="2700000" algn="tl" rotWithShape="0">
                    <a:schemeClr val="dk1">
                      <a:alpha val="40000"/>
                    </a:schemeClr>
                  </a:outerShdw>
                </a:effectLst>
              </a:rPr>
              <a:t>THANK YOU</a:t>
            </a:r>
          </a:p>
          <a:p>
            <a:pPr algn="ctr"/>
            <a:endParaRPr lang="en-US" sz="5400" b="0" cap="none" spc="0"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32260862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4"/>
          <p:cNvSpPr txBox="1">
            <a:spLocks noGrp="1"/>
          </p:cNvSpPr>
          <p:nvPr>
            <p:ph type="title"/>
          </p:nvPr>
        </p:nvSpPr>
        <p:spPr>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b="1"/>
              <a:t>TABLE OF CONTENTS</a:t>
            </a:r>
            <a:endParaRPr b="1"/>
          </a:p>
        </p:txBody>
      </p:sp>
      <p:sp>
        <p:nvSpPr>
          <p:cNvPr id="243" name="Google Shape;243;p34"/>
          <p:cNvSpPr txBox="1">
            <a:spLocks noGrp="1"/>
          </p:cNvSpPr>
          <p:nvPr>
            <p:ph type="title" idx="2"/>
          </p:nvPr>
        </p:nvSpPr>
        <p:spPr>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dirty="0"/>
              <a:t>01</a:t>
            </a:r>
            <a:endParaRPr dirty="0"/>
          </a:p>
        </p:txBody>
      </p:sp>
      <p:sp>
        <p:nvSpPr>
          <p:cNvPr id="242" name="Google Shape;242;p34"/>
          <p:cNvSpPr txBox="1">
            <a:spLocks noGrp="1"/>
          </p:cNvSpPr>
          <p:nvPr>
            <p:ph type="subTitle" idx="1"/>
          </p:nvPr>
        </p:nvSpPr>
        <p:spPr>
          <a:xfrm>
            <a:off x="692125" y="1906362"/>
            <a:ext cx="2844600" cy="352500"/>
          </a:xfrm>
          <a:prstGeom prst="rect">
            <a:avLst/>
          </a:prstGeom>
        </p:spPr>
        <p:txBody>
          <a:bodyPr spcFirstLastPara="1" wrap="square" lIns="91425" tIns="0" rIns="91425" bIns="0" anchor="b" anchorCtr="0">
            <a:noAutofit/>
          </a:bodyPr>
          <a:lstStyle/>
          <a:p>
            <a:pPr marL="0" lvl="0" indent="0" algn="l" rtl="0">
              <a:spcBef>
                <a:spcPts val="0"/>
              </a:spcBef>
              <a:spcAft>
                <a:spcPts val="1200"/>
              </a:spcAft>
              <a:buNone/>
            </a:pPr>
            <a:r>
              <a:rPr lang="en-US" dirty="0"/>
              <a:t>INTRODUCTION</a:t>
            </a:r>
            <a:endParaRPr dirty="0"/>
          </a:p>
        </p:txBody>
      </p:sp>
      <p:sp>
        <p:nvSpPr>
          <p:cNvPr id="246" name="Google Shape;246;p34"/>
          <p:cNvSpPr txBox="1">
            <a:spLocks noGrp="1"/>
          </p:cNvSpPr>
          <p:nvPr>
            <p:ph type="subTitle" idx="3"/>
          </p:nvPr>
        </p:nvSpPr>
        <p:spPr>
          <a:xfrm>
            <a:off x="3564600" y="1830250"/>
            <a:ext cx="3019080" cy="474852"/>
          </a:xfrm>
          <a:prstGeom prst="rect">
            <a:avLst/>
          </a:prstGeom>
        </p:spPr>
        <p:txBody>
          <a:bodyPr spcFirstLastPara="1" wrap="square" lIns="91425" tIns="0" rIns="91425" bIns="0" anchor="b" anchorCtr="0">
            <a:noAutofit/>
          </a:bodyPr>
          <a:lstStyle/>
          <a:p>
            <a:pPr marL="0" lvl="0" indent="0" algn="l" rtl="0">
              <a:spcBef>
                <a:spcPts val="0"/>
              </a:spcBef>
              <a:spcAft>
                <a:spcPts val="1200"/>
              </a:spcAft>
              <a:buNone/>
            </a:pPr>
            <a:r>
              <a:rPr lang="en" sz="2000" b="1" dirty="0">
                <a:latin typeface="Arimo"/>
                <a:ea typeface="Arimo"/>
                <a:cs typeface="Arimo"/>
                <a:sym typeface="Arimo"/>
              </a:rPr>
              <a:t>MODEL</a:t>
            </a:r>
            <a:r>
              <a:rPr lang="en" b="1" dirty="0"/>
              <a:t> </a:t>
            </a:r>
            <a:r>
              <a:rPr lang="en" sz="2000" b="1" dirty="0">
                <a:latin typeface="Arimo"/>
                <a:ea typeface="Arimo"/>
                <a:cs typeface="Arimo"/>
                <a:sym typeface="Arimo"/>
              </a:rPr>
              <a:t>AND METRICS</a:t>
            </a:r>
            <a:endParaRPr sz="2000" b="1" dirty="0">
              <a:latin typeface="Arimo"/>
              <a:ea typeface="Arimo"/>
              <a:cs typeface="Arimo"/>
              <a:sym typeface="Arimo"/>
            </a:endParaRPr>
          </a:p>
        </p:txBody>
      </p:sp>
      <p:sp>
        <p:nvSpPr>
          <p:cNvPr id="245" name="Google Shape;245;p34"/>
          <p:cNvSpPr txBox="1">
            <a:spLocks noGrp="1"/>
          </p:cNvSpPr>
          <p:nvPr>
            <p:ph type="title" idx="4"/>
          </p:nvPr>
        </p:nvSpPr>
        <p:spPr>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dirty="0"/>
              <a:t>02</a:t>
            </a:r>
            <a:endParaRPr dirty="0"/>
          </a:p>
        </p:txBody>
      </p:sp>
      <p:sp>
        <p:nvSpPr>
          <p:cNvPr id="249" name="Google Shape;249;p34"/>
          <p:cNvSpPr txBox="1">
            <a:spLocks noGrp="1"/>
          </p:cNvSpPr>
          <p:nvPr>
            <p:ph type="subTitle" idx="5"/>
          </p:nvPr>
        </p:nvSpPr>
        <p:spPr>
          <a:xfrm>
            <a:off x="720000" y="3491775"/>
            <a:ext cx="2844600" cy="761850"/>
          </a:xfrm>
          <a:prstGeom prst="rect">
            <a:avLst/>
          </a:prstGeom>
        </p:spPr>
        <p:txBody>
          <a:bodyPr spcFirstLastPara="1" wrap="square" lIns="91425" tIns="0" rIns="91425" bIns="0" anchor="b" anchorCtr="0">
            <a:noAutofit/>
          </a:bodyPr>
          <a:lstStyle/>
          <a:p>
            <a:pPr marL="0" lvl="0" indent="0" algn="l" rtl="0">
              <a:spcBef>
                <a:spcPts val="0"/>
              </a:spcBef>
              <a:spcAft>
                <a:spcPts val="1200"/>
              </a:spcAft>
              <a:buNone/>
            </a:pPr>
            <a:r>
              <a:rPr lang="en-US" dirty="0"/>
              <a:t>PROBLEM AND SOLUTION</a:t>
            </a:r>
            <a:endParaRPr dirty="0"/>
          </a:p>
        </p:txBody>
      </p:sp>
      <p:sp>
        <p:nvSpPr>
          <p:cNvPr id="252" name="Google Shape;252;p34"/>
          <p:cNvSpPr txBox="1">
            <a:spLocks noGrp="1"/>
          </p:cNvSpPr>
          <p:nvPr>
            <p:ph type="subTitle" idx="6"/>
          </p:nvPr>
        </p:nvSpPr>
        <p:spPr>
          <a:xfrm>
            <a:off x="3727600" y="3588447"/>
            <a:ext cx="2747975" cy="474852"/>
          </a:xfrm>
          <a:prstGeom prst="rect">
            <a:avLst/>
          </a:prstGeom>
        </p:spPr>
        <p:txBody>
          <a:bodyPr spcFirstLastPara="1" wrap="square" lIns="91425" tIns="0" rIns="91425" bIns="0" anchor="b" anchorCtr="0">
            <a:noAutofit/>
          </a:bodyPr>
          <a:lstStyle/>
          <a:p>
            <a:pPr marL="0" lvl="0" indent="0" algn="l" rtl="0">
              <a:spcBef>
                <a:spcPts val="0"/>
              </a:spcBef>
              <a:spcAft>
                <a:spcPts val="1200"/>
              </a:spcAft>
              <a:buNone/>
            </a:pPr>
            <a:r>
              <a:rPr lang="en" sz="2000" b="1" dirty="0">
                <a:latin typeface="Arimo"/>
                <a:ea typeface="Arimo"/>
                <a:cs typeface="Arimo"/>
                <a:sym typeface="Arimo"/>
              </a:rPr>
              <a:t>APPLICATION</a:t>
            </a:r>
            <a:r>
              <a:rPr lang="en" dirty="0"/>
              <a:t> </a:t>
            </a:r>
            <a:r>
              <a:rPr lang="en" sz="2000" b="1" dirty="0">
                <a:latin typeface="Arimo"/>
                <a:ea typeface="Arimo"/>
                <a:cs typeface="Arimo"/>
              </a:rPr>
              <a:t>DEMO</a:t>
            </a:r>
            <a:endParaRPr sz="2000" b="1" dirty="0">
              <a:latin typeface="Arimo"/>
              <a:ea typeface="Arimo"/>
              <a:cs typeface="Arimo"/>
            </a:endParaRPr>
          </a:p>
        </p:txBody>
      </p:sp>
      <p:sp>
        <p:nvSpPr>
          <p:cNvPr id="248" name="Google Shape;248;p34"/>
          <p:cNvSpPr txBox="1">
            <a:spLocks noGrp="1"/>
          </p:cNvSpPr>
          <p:nvPr>
            <p:ph type="title" idx="7"/>
          </p:nvPr>
        </p:nvSpPr>
        <p:spPr>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dirty="0"/>
              <a:t>03</a:t>
            </a:r>
            <a:endParaRPr dirty="0"/>
          </a:p>
        </p:txBody>
      </p:sp>
      <p:sp>
        <p:nvSpPr>
          <p:cNvPr id="251" name="Google Shape;251;p34"/>
          <p:cNvSpPr txBox="1">
            <a:spLocks noGrp="1"/>
          </p:cNvSpPr>
          <p:nvPr>
            <p:ph type="title" idx="13"/>
          </p:nvPr>
        </p:nvSpPr>
        <p:spPr>
          <a:xfrm>
            <a:off x="4141790" y="3016947"/>
            <a:ext cx="1658400" cy="5715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dirty="0"/>
              <a:t>04</a:t>
            </a:r>
            <a:endParaRPr dirty="0"/>
          </a:p>
        </p:txBody>
      </p:sp>
      <p:cxnSp>
        <p:nvCxnSpPr>
          <p:cNvPr id="254" name="Google Shape;254;p34"/>
          <p:cNvCxnSpPr/>
          <p:nvPr/>
        </p:nvCxnSpPr>
        <p:spPr>
          <a:xfrm>
            <a:off x="729625" y="1079100"/>
            <a:ext cx="5614200" cy="0"/>
          </a:xfrm>
          <a:prstGeom prst="straightConnector1">
            <a:avLst/>
          </a:prstGeom>
          <a:noFill/>
          <a:ln w="9525" cap="flat" cmpd="sng">
            <a:solidFill>
              <a:schemeClr val="dk1"/>
            </a:solidFill>
            <a:prstDash val="solid"/>
            <a:round/>
            <a:headEnd type="none" w="med" len="med"/>
            <a:tailEnd type="none" w="med" len="med"/>
          </a:ln>
        </p:spPr>
      </p:cxnSp>
      <p:pic>
        <p:nvPicPr>
          <p:cNvPr id="255" name="Google Shape;255;p34"/>
          <p:cNvPicPr preferRelativeResize="0"/>
          <p:nvPr/>
        </p:nvPicPr>
        <p:blipFill rotWithShape="1">
          <a:blip r:embed="rId3">
            <a:alphaModFix/>
          </a:blip>
          <a:srcRect l="66934" r="1697"/>
          <a:stretch/>
        </p:blipFill>
        <p:spPr>
          <a:xfrm>
            <a:off x="6675100" y="540000"/>
            <a:ext cx="1910376" cy="4063500"/>
          </a:xfrm>
          <a:prstGeom prst="rect">
            <a:avLst/>
          </a:prstGeom>
          <a:noFill/>
          <a:ln>
            <a:noFill/>
          </a:ln>
        </p:spPr>
      </p:pic>
      <p:sp>
        <p:nvSpPr>
          <p:cNvPr id="258" name="Google Shape;258;p34"/>
          <p:cNvSpPr txBox="1"/>
          <p:nvPr/>
        </p:nvSpPr>
        <p:spPr>
          <a:xfrm>
            <a:off x="8054875" y="4253625"/>
            <a:ext cx="548700" cy="352500"/>
          </a:xfrm>
          <a:prstGeom prst="rect">
            <a:avLst/>
          </a:prstGeom>
          <a:noFill/>
          <a:ln>
            <a:noFill/>
          </a:ln>
        </p:spPr>
        <p:txBody>
          <a:bodyPr spcFirstLastPara="1" wrap="square" lIns="36000" tIns="0" rIns="36000" bIns="0" anchor="t" anchorCtr="0">
            <a:noAutofit/>
          </a:bodyPr>
          <a:lstStyle/>
          <a:p>
            <a:pPr marL="0" lvl="0" indent="0" algn="r" rtl="0">
              <a:spcBef>
                <a:spcPts val="0"/>
              </a:spcBef>
              <a:spcAft>
                <a:spcPts val="0"/>
              </a:spcAft>
              <a:buNone/>
            </a:pPr>
            <a:r>
              <a:rPr lang="en" sz="2400">
                <a:solidFill>
                  <a:schemeClr val="dk1"/>
                </a:solidFill>
                <a:latin typeface="Arimo"/>
                <a:ea typeface="Arimo"/>
                <a:cs typeface="Arimo"/>
                <a:sym typeface="Arimo"/>
              </a:rPr>
              <a:t>0</a:t>
            </a:r>
            <a:fld id="{00000000-1234-1234-1234-123412341234}" type="slidenum">
              <a:rPr lang="en" sz="2400">
                <a:solidFill>
                  <a:schemeClr val="dk1"/>
                </a:solidFill>
                <a:latin typeface="Arimo"/>
                <a:ea typeface="Arimo"/>
                <a:cs typeface="Arimo"/>
                <a:sym typeface="Arimo"/>
              </a:rPr>
              <a:t>2</a:t>
            </a:fld>
            <a:endParaRPr sz="2400">
              <a:solidFill>
                <a:schemeClr val="dk1"/>
              </a:solidFill>
              <a:latin typeface="Arimo"/>
              <a:ea typeface="Arimo"/>
              <a:cs typeface="Arimo"/>
              <a:sym typeface="Arimo"/>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43"/>
                                        </p:tgtEl>
                                        <p:attrNameLst>
                                          <p:attrName>style.visibility</p:attrName>
                                        </p:attrNameLst>
                                      </p:cBhvr>
                                      <p:to>
                                        <p:strVal val="visible"/>
                                      </p:to>
                                    </p:set>
                                    <p:animEffect transition="in" filter="blinds(horizontal)">
                                      <p:cBhvr>
                                        <p:cTn id="7" dur="500"/>
                                        <p:tgtEl>
                                          <p:spTgt spid="243"/>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42">
                                            <p:txEl>
                                              <p:pRg st="0" end="0"/>
                                            </p:txEl>
                                          </p:spTgt>
                                        </p:tgtEl>
                                        <p:attrNameLst>
                                          <p:attrName>style.visibility</p:attrName>
                                        </p:attrNameLst>
                                      </p:cBhvr>
                                      <p:to>
                                        <p:strVal val="visible"/>
                                      </p:to>
                                    </p:set>
                                    <p:animEffect transition="in" filter="blinds(horizontal)">
                                      <p:cBhvr>
                                        <p:cTn id="12" dur="500"/>
                                        <p:tgtEl>
                                          <p:spTgt spid="242">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245"/>
                                        </p:tgtEl>
                                        <p:attrNameLst>
                                          <p:attrName>style.visibility</p:attrName>
                                        </p:attrNameLst>
                                      </p:cBhvr>
                                      <p:to>
                                        <p:strVal val="visible"/>
                                      </p:to>
                                    </p:set>
                                    <p:animEffect transition="in" filter="blinds(horizontal)">
                                      <p:cBhvr>
                                        <p:cTn id="17" dur="500"/>
                                        <p:tgtEl>
                                          <p:spTgt spid="245"/>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246">
                                            <p:txEl>
                                              <p:pRg st="0" end="0"/>
                                            </p:txEl>
                                          </p:spTgt>
                                        </p:tgtEl>
                                        <p:attrNameLst>
                                          <p:attrName>style.visibility</p:attrName>
                                        </p:attrNameLst>
                                      </p:cBhvr>
                                      <p:to>
                                        <p:strVal val="visible"/>
                                      </p:to>
                                    </p:set>
                                    <p:animEffect transition="in" filter="blinds(horizontal)">
                                      <p:cBhvr>
                                        <p:cTn id="22" dur="500"/>
                                        <p:tgtEl>
                                          <p:spTgt spid="246">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248"/>
                                        </p:tgtEl>
                                        <p:attrNameLst>
                                          <p:attrName>style.visibility</p:attrName>
                                        </p:attrNameLst>
                                      </p:cBhvr>
                                      <p:to>
                                        <p:strVal val="visible"/>
                                      </p:to>
                                    </p:set>
                                    <p:animEffect transition="in" filter="blinds(horizontal)">
                                      <p:cBhvr>
                                        <p:cTn id="27" dur="500"/>
                                        <p:tgtEl>
                                          <p:spTgt spid="248"/>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249">
                                            <p:txEl>
                                              <p:pRg st="0" end="0"/>
                                            </p:txEl>
                                          </p:spTgt>
                                        </p:tgtEl>
                                        <p:attrNameLst>
                                          <p:attrName>style.visibility</p:attrName>
                                        </p:attrNameLst>
                                      </p:cBhvr>
                                      <p:to>
                                        <p:strVal val="visible"/>
                                      </p:to>
                                    </p:set>
                                    <p:animEffect transition="in" filter="blinds(horizontal)">
                                      <p:cBhvr>
                                        <p:cTn id="32" dur="500"/>
                                        <p:tgtEl>
                                          <p:spTgt spid="249">
                                            <p:txEl>
                                              <p:pRg st="0" end="0"/>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251"/>
                                        </p:tgtEl>
                                        <p:attrNameLst>
                                          <p:attrName>style.visibility</p:attrName>
                                        </p:attrNameLst>
                                      </p:cBhvr>
                                      <p:to>
                                        <p:strVal val="visible"/>
                                      </p:to>
                                    </p:set>
                                    <p:animEffect transition="in" filter="blinds(horizontal)">
                                      <p:cBhvr>
                                        <p:cTn id="37" dur="500"/>
                                        <p:tgtEl>
                                          <p:spTgt spid="251"/>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252">
                                            <p:txEl>
                                              <p:pRg st="0" end="0"/>
                                            </p:txEl>
                                          </p:spTgt>
                                        </p:tgtEl>
                                        <p:attrNameLst>
                                          <p:attrName>style.visibility</p:attrName>
                                        </p:attrNameLst>
                                      </p:cBhvr>
                                      <p:to>
                                        <p:strVal val="visible"/>
                                      </p:to>
                                    </p:set>
                                    <p:animEffect transition="in" filter="blinds(horizontal)">
                                      <p:cBhvr>
                                        <p:cTn id="42" dur="500"/>
                                        <p:tgtEl>
                                          <p:spTgt spid="25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3" grpId="0"/>
      <p:bldP spid="242" grpId="0" build="p"/>
      <p:bldP spid="246" grpId="0" build="p"/>
      <p:bldP spid="245" grpId="0"/>
      <p:bldP spid="249" grpId="0" build="p"/>
      <p:bldP spid="252" grpId="0" build="p"/>
      <p:bldP spid="248" grpId="0"/>
      <p:bldP spid="251"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36"/>
          <p:cNvSpPr txBox="1">
            <a:spLocks noGrp="1"/>
          </p:cNvSpPr>
          <p:nvPr>
            <p:ph type="title"/>
          </p:nvPr>
        </p:nvSpPr>
        <p:spPr>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b="1" dirty="0"/>
              <a:t>INTRODUCTION</a:t>
            </a:r>
            <a:endParaRPr b="1" dirty="0"/>
          </a:p>
        </p:txBody>
      </p:sp>
      <p:sp>
        <p:nvSpPr>
          <p:cNvPr id="297" name="Google Shape;297;p36"/>
          <p:cNvSpPr txBox="1">
            <a:spLocks noGrp="1"/>
          </p:cNvSpPr>
          <p:nvPr>
            <p:ph type="subTitle" idx="1"/>
          </p:nvPr>
        </p:nvSpPr>
        <p:spPr>
          <a:xfrm>
            <a:off x="720000" y="545364"/>
            <a:ext cx="4326000" cy="1839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US" sz="1200" dirty="0">
                <a:latin typeface="Arimo"/>
                <a:ea typeface="Arimo"/>
                <a:cs typeface="Arimo"/>
                <a:sym typeface="Arimo"/>
              </a:rPr>
              <a:t> </a:t>
            </a:r>
            <a:endParaRPr sz="1200" dirty="0">
              <a:latin typeface="Arimo"/>
              <a:ea typeface="Arimo"/>
              <a:cs typeface="Arimo"/>
              <a:sym typeface="Arimo"/>
            </a:endParaRPr>
          </a:p>
        </p:txBody>
      </p:sp>
      <p:sp>
        <p:nvSpPr>
          <p:cNvPr id="299" name="Google Shape;299;p36"/>
          <p:cNvSpPr txBox="1">
            <a:spLocks noGrp="1"/>
          </p:cNvSpPr>
          <p:nvPr>
            <p:ph type="subTitle" idx="4294967295"/>
          </p:nvPr>
        </p:nvSpPr>
        <p:spPr>
          <a:xfrm>
            <a:off x="8445500" y="4349750"/>
            <a:ext cx="698500" cy="184150"/>
          </a:xfrm>
          <a:prstGeom prst="rect">
            <a:avLst/>
          </a:prstGeom>
        </p:spPr>
        <p:txBody>
          <a:bodyPr spcFirstLastPara="1" wrap="square" lIns="36000" tIns="0" rIns="36000" bIns="0" anchor="t" anchorCtr="0">
            <a:noAutofit/>
          </a:bodyPr>
          <a:lstStyle/>
          <a:p>
            <a:pPr marL="0" lvl="0" indent="0" algn="l" rtl="0">
              <a:spcBef>
                <a:spcPts val="0"/>
              </a:spcBef>
              <a:spcAft>
                <a:spcPts val="0"/>
              </a:spcAft>
              <a:buNone/>
            </a:pPr>
            <a:r>
              <a:rPr lang="en-US" sz="1200" dirty="0">
                <a:latin typeface="Arimo"/>
                <a:ea typeface="Arimo"/>
                <a:cs typeface="Arimo"/>
                <a:sym typeface="Arimo"/>
              </a:rPr>
              <a:t> </a:t>
            </a:r>
            <a:endParaRPr sz="1200" dirty="0">
              <a:latin typeface="Arimo"/>
              <a:ea typeface="Arimo"/>
              <a:cs typeface="Arimo"/>
              <a:sym typeface="Arimo"/>
            </a:endParaRPr>
          </a:p>
        </p:txBody>
      </p:sp>
      <p:sp>
        <p:nvSpPr>
          <p:cNvPr id="294" name="Google Shape;294;p36"/>
          <p:cNvSpPr txBox="1">
            <a:spLocks noGrp="1"/>
          </p:cNvSpPr>
          <p:nvPr>
            <p:ph type="subTitle" idx="4294967295"/>
          </p:nvPr>
        </p:nvSpPr>
        <p:spPr>
          <a:xfrm>
            <a:off x="720000" y="2857500"/>
            <a:ext cx="4146423" cy="1863725"/>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US" dirty="0"/>
              <a:t>THE AIM OF THIS PROJECT IS TO BUILD A TOOL WHICH HELPS STOCK MARKET INVESTORS TO MANAGE THEIR PORTFOLIO RISK BY ANALYSING THE APPLICATION RESULTS AND IMPLIMENT BEST PRACTISES TO MITIGATE RISK.</a:t>
            </a:r>
            <a:endParaRPr dirty="0"/>
          </a:p>
        </p:txBody>
      </p:sp>
      <p:cxnSp>
        <p:nvCxnSpPr>
          <p:cNvPr id="295" name="Google Shape;295;p36"/>
          <p:cNvCxnSpPr/>
          <p:nvPr/>
        </p:nvCxnSpPr>
        <p:spPr>
          <a:xfrm>
            <a:off x="724813" y="2689262"/>
            <a:ext cx="3903600" cy="0"/>
          </a:xfrm>
          <a:prstGeom prst="straightConnector1">
            <a:avLst/>
          </a:prstGeom>
          <a:noFill/>
          <a:ln w="9525" cap="flat" cmpd="sng">
            <a:solidFill>
              <a:schemeClr val="dk1"/>
            </a:solidFill>
            <a:prstDash val="solid"/>
            <a:round/>
            <a:headEnd type="none" w="med" len="med"/>
            <a:tailEnd type="none" w="med" len="med"/>
          </a:ln>
        </p:spPr>
      </p:cxnSp>
      <p:pic>
        <p:nvPicPr>
          <p:cNvPr id="296" name="Google Shape;296;p36"/>
          <p:cNvPicPr preferRelativeResize="0"/>
          <p:nvPr/>
        </p:nvPicPr>
        <p:blipFill rotWithShape="1">
          <a:blip r:embed="rId3">
            <a:alphaModFix/>
          </a:blip>
          <a:srcRect l="17772" t="3520" r="32401" b="11639"/>
          <a:stretch/>
        </p:blipFill>
        <p:spPr>
          <a:xfrm>
            <a:off x="5336125" y="540000"/>
            <a:ext cx="3267450" cy="3709526"/>
          </a:xfrm>
          <a:prstGeom prst="rect">
            <a:avLst/>
          </a:prstGeom>
          <a:noFill/>
          <a:ln>
            <a:noFill/>
          </a:ln>
        </p:spPr>
      </p:pic>
      <p:sp>
        <p:nvSpPr>
          <p:cNvPr id="298" name="Google Shape;298;p36"/>
          <p:cNvSpPr txBox="1"/>
          <p:nvPr/>
        </p:nvSpPr>
        <p:spPr>
          <a:xfrm>
            <a:off x="8054875" y="4253625"/>
            <a:ext cx="548700" cy="352500"/>
          </a:xfrm>
          <a:prstGeom prst="rect">
            <a:avLst/>
          </a:prstGeom>
          <a:noFill/>
          <a:ln>
            <a:noFill/>
          </a:ln>
        </p:spPr>
        <p:txBody>
          <a:bodyPr spcFirstLastPara="1" wrap="square" lIns="36000" tIns="0" rIns="36000" bIns="0" anchor="t" anchorCtr="0">
            <a:noAutofit/>
          </a:bodyPr>
          <a:lstStyle/>
          <a:p>
            <a:pPr marL="0" lvl="0" indent="0" algn="r" rtl="0">
              <a:spcBef>
                <a:spcPts val="0"/>
              </a:spcBef>
              <a:spcAft>
                <a:spcPts val="0"/>
              </a:spcAft>
              <a:buNone/>
            </a:pPr>
            <a:r>
              <a:rPr lang="en-US" sz="2400" dirty="0">
                <a:solidFill>
                  <a:schemeClr val="dk1"/>
                </a:solidFill>
                <a:latin typeface="Arimo"/>
                <a:ea typeface="Arimo"/>
                <a:cs typeface="Arimo"/>
                <a:sym typeface="Arimo"/>
              </a:rPr>
              <a:t>  </a:t>
            </a:r>
            <a:endParaRPr sz="2400" dirty="0">
              <a:solidFill>
                <a:schemeClr val="dk1"/>
              </a:solidFill>
              <a:latin typeface="Arimo"/>
              <a:ea typeface="Arimo"/>
              <a:cs typeface="Arimo"/>
              <a:sym typeface="Arimo"/>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93"/>
                                        </p:tgtEl>
                                        <p:attrNameLst>
                                          <p:attrName>style.visibility</p:attrName>
                                        </p:attrNameLst>
                                      </p:cBhvr>
                                      <p:to>
                                        <p:strVal val="visible"/>
                                      </p:to>
                                    </p:set>
                                    <p:animEffect transition="in" filter="blinds(horizontal)">
                                      <p:cBhvr>
                                        <p:cTn id="7" dur="500"/>
                                        <p:tgtEl>
                                          <p:spTgt spid="293"/>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94">
                                            <p:txEl>
                                              <p:pRg st="0" end="0"/>
                                            </p:txEl>
                                          </p:spTgt>
                                        </p:tgtEl>
                                        <p:attrNameLst>
                                          <p:attrName>style.visibility</p:attrName>
                                        </p:attrNameLst>
                                      </p:cBhvr>
                                      <p:to>
                                        <p:strVal val="visible"/>
                                      </p:to>
                                    </p:set>
                                    <p:animEffect transition="in" filter="blinds(horizontal)">
                                      <p:cBhvr>
                                        <p:cTn id="12" dur="500"/>
                                        <p:tgtEl>
                                          <p:spTgt spid="294">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1" nodeType="clickEffect">
                                  <p:stCondLst>
                                    <p:cond delay="0"/>
                                  </p:stCondLst>
                                  <p:childTnLst>
                                    <p:set>
                                      <p:cBhvr>
                                        <p:cTn id="16" dur="1" fill="hold">
                                          <p:stCondLst>
                                            <p:cond delay="0"/>
                                          </p:stCondLst>
                                        </p:cTn>
                                        <p:tgtEl>
                                          <p:spTgt spid="29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3" grpId="0"/>
      <p:bldP spid="293" grpId="1"/>
      <p:bldP spid="294"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Google Shape;304;p37"/>
          <p:cNvSpPr txBox="1">
            <a:spLocks noGrp="1"/>
          </p:cNvSpPr>
          <p:nvPr>
            <p:ph type="title"/>
          </p:nvPr>
        </p:nvSpPr>
        <p:spPr>
          <a:xfrm flipH="1">
            <a:off x="4383965" y="152931"/>
            <a:ext cx="3895500" cy="774438"/>
          </a:xfrm>
          <a:prstGeom prst="rect">
            <a:avLst/>
          </a:prstGeom>
        </p:spPr>
        <p:txBody>
          <a:bodyPr spcFirstLastPara="1" wrap="square" lIns="91425" tIns="0" rIns="91425" bIns="0" anchor="b" anchorCtr="0">
            <a:noAutofit/>
          </a:bodyPr>
          <a:lstStyle/>
          <a:p>
            <a:pPr marL="0" lvl="0" indent="0" rtl="0">
              <a:lnSpc>
                <a:spcPct val="150000"/>
              </a:lnSpc>
              <a:spcBef>
                <a:spcPts val="0"/>
              </a:spcBef>
              <a:spcAft>
                <a:spcPts val="0"/>
              </a:spcAft>
              <a:buNone/>
            </a:pPr>
            <a:r>
              <a:rPr lang="en" sz="2800" b="1" dirty="0"/>
              <a:t>Background</a:t>
            </a:r>
            <a:endParaRPr sz="2800" b="1" dirty="0"/>
          </a:p>
        </p:txBody>
      </p:sp>
      <p:sp>
        <p:nvSpPr>
          <p:cNvPr id="305" name="Google Shape;305;p37"/>
          <p:cNvSpPr txBox="1">
            <a:spLocks noGrp="1"/>
          </p:cNvSpPr>
          <p:nvPr>
            <p:ph type="subTitle" idx="1"/>
          </p:nvPr>
        </p:nvSpPr>
        <p:spPr>
          <a:xfrm flipH="1">
            <a:off x="4383965" y="1069851"/>
            <a:ext cx="3991450" cy="3920711"/>
          </a:xfrm>
          <a:prstGeom prst="rect">
            <a:avLst/>
          </a:prstGeom>
        </p:spPr>
        <p:txBody>
          <a:bodyPr spcFirstLastPara="1" wrap="square" lIns="91425" tIns="0" rIns="91425" bIns="0" anchor="t" anchorCtr="0">
            <a:noAutofit/>
          </a:bodyPr>
          <a:lstStyle/>
          <a:p>
            <a:pPr marL="0" lvl="0" indent="0" algn="just"/>
            <a:r>
              <a:rPr lang="en-US" sz="1100" dirty="0"/>
              <a:t>Efficient Market Hypothesis is the popular theory about stock prediction. With its failure much research has been carried in the area of prediction of stocks. This project is about taking non quantifiable data such as financial news articles about a company and predicting its future stock trend with news sentiment classification, prediction and trend analysis. Assuming the news articles have impact on stock market, this is an attempt to study relationship between news and stock trend. To show this, we created three different models one which depicts polarity of news articles being positive or negative, one classifier to predict movement and regression model to predict the expected closing price. Observations show that RF and DT, KNN perform well in all types of testing. Facebook Prophet model which predicts the  trend of the stock. Experiments are conducted to evaluate various aspects of the proposed model and encouraging results are obtained in all the experiments. The accuracy of the overall model is more than 80% as it uses multiple models for providing final estimate. </a:t>
            </a:r>
            <a:endParaRPr lang="en-US" sz="1000" dirty="0"/>
          </a:p>
          <a:p>
            <a:pPr marL="0" lvl="0" indent="0" algn="r" rtl="0">
              <a:spcBef>
                <a:spcPts val="0"/>
              </a:spcBef>
              <a:spcAft>
                <a:spcPts val="0"/>
              </a:spcAft>
              <a:buNone/>
            </a:pPr>
            <a:r>
              <a:rPr lang="en-US" sz="1000" dirty="0"/>
              <a:t> </a:t>
            </a:r>
            <a:endParaRPr sz="1000" dirty="0"/>
          </a:p>
        </p:txBody>
      </p:sp>
      <p:cxnSp>
        <p:nvCxnSpPr>
          <p:cNvPr id="306" name="Google Shape;306;p37"/>
          <p:cNvCxnSpPr/>
          <p:nvPr/>
        </p:nvCxnSpPr>
        <p:spPr>
          <a:xfrm>
            <a:off x="4479915" y="929042"/>
            <a:ext cx="3903600" cy="0"/>
          </a:xfrm>
          <a:prstGeom prst="straightConnector1">
            <a:avLst/>
          </a:prstGeom>
          <a:noFill/>
          <a:ln w="9525" cap="flat" cmpd="sng">
            <a:solidFill>
              <a:schemeClr val="dk1"/>
            </a:solidFill>
            <a:prstDash val="solid"/>
            <a:round/>
            <a:headEnd type="none" w="med" len="med"/>
            <a:tailEnd type="none" w="med" len="med"/>
          </a:ln>
        </p:spPr>
      </p:cxnSp>
      <p:pic>
        <p:nvPicPr>
          <p:cNvPr id="307" name="Google Shape;307;p37"/>
          <p:cNvPicPr preferRelativeResize="0"/>
          <p:nvPr/>
        </p:nvPicPr>
        <p:blipFill rotWithShape="1">
          <a:blip r:embed="rId3">
            <a:alphaModFix/>
          </a:blip>
          <a:srcRect l="19021" r="27755" b="764"/>
          <a:stretch/>
        </p:blipFill>
        <p:spPr>
          <a:xfrm>
            <a:off x="565525" y="540150"/>
            <a:ext cx="3265950" cy="40632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04"/>
                                        </p:tgtEl>
                                        <p:attrNameLst>
                                          <p:attrName>style.visibility</p:attrName>
                                        </p:attrNameLst>
                                      </p:cBhvr>
                                      <p:to>
                                        <p:strVal val="visible"/>
                                      </p:to>
                                    </p:set>
                                    <p:animEffect transition="in" filter="blinds(horizontal)">
                                      <p:cBhvr>
                                        <p:cTn id="7" dur="500"/>
                                        <p:tgtEl>
                                          <p:spTgt spid="30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05">
                                            <p:txEl>
                                              <p:pRg st="0" end="0"/>
                                            </p:txEl>
                                          </p:spTgt>
                                        </p:tgtEl>
                                        <p:attrNameLst>
                                          <p:attrName>style.visibility</p:attrName>
                                        </p:attrNameLst>
                                      </p:cBhvr>
                                      <p:to>
                                        <p:strVal val="visible"/>
                                      </p:to>
                                    </p:set>
                                    <p:animEffect transition="in" filter="blinds(horizontal)">
                                      <p:cBhvr>
                                        <p:cTn id="12" dur="500"/>
                                        <p:tgtEl>
                                          <p:spTgt spid="305">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305">
                                            <p:txEl>
                                              <p:pRg st="1" end="1"/>
                                            </p:txEl>
                                          </p:spTgt>
                                        </p:tgtEl>
                                        <p:attrNameLst>
                                          <p:attrName>style.visibility</p:attrName>
                                        </p:attrNameLst>
                                      </p:cBhvr>
                                      <p:to>
                                        <p:strVal val="visible"/>
                                      </p:to>
                                    </p:set>
                                    <p:animEffect transition="in" filter="blinds(horizontal)">
                                      <p:cBhvr>
                                        <p:cTn id="17" dur="500"/>
                                        <p:tgtEl>
                                          <p:spTgt spid="30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4" grpId="0"/>
      <p:bldP spid="305"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97"/>
        <p:cNvGrpSpPr/>
        <p:nvPr/>
      </p:nvGrpSpPr>
      <p:grpSpPr>
        <a:xfrm>
          <a:off x="0" y="0"/>
          <a:ext cx="0" cy="0"/>
          <a:chOff x="0" y="0"/>
          <a:chExt cx="0" cy="0"/>
        </a:xfrm>
      </p:grpSpPr>
      <p:sp>
        <p:nvSpPr>
          <p:cNvPr id="398" name="Google Shape;398;p42"/>
          <p:cNvSpPr txBox="1">
            <a:spLocks noGrp="1"/>
          </p:cNvSpPr>
          <p:nvPr>
            <p:ph type="title"/>
          </p:nvPr>
        </p:nvSpPr>
        <p:spPr>
          <a:prstGeom prst="rect">
            <a:avLst/>
          </a:prstGeom>
        </p:spPr>
        <p:txBody>
          <a:bodyPr spcFirstLastPara="1" wrap="square" lIns="91425" tIns="0" rIns="91425" bIns="0" anchor="ctr" anchorCtr="0">
            <a:noAutofit/>
          </a:bodyPr>
          <a:lstStyle/>
          <a:p>
            <a:r>
              <a:rPr lang="en-US" sz="1600" dirty="0"/>
              <a:t>Motivation, Problem Statement and Solution</a:t>
            </a:r>
            <a:br>
              <a:rPr lang="en-US" sz="1600" dirty="0"/>
            </a:br>
            <a:endParaRPr sz="1600" dirty="0"/>
          </a:p>
        </p:txBody>
      </p:sp>
      <p:sp>
        <p:nvSpPr>
          <p:cNvPr id="400" name="Google Shape;400;p42"/>
          <p:cNvSpPr txBox="1">
            <a:spLocks noGrp="1"/>
          </p:cNvSpPr>
          <p:nvPr>
            <p:ph type="title" idx="2"/>
          </p:nvPr>
        </p:nvSpPr>
        <p:spPr>
          <a:xfrm>
            <a:off x="720000" y="765725"/>
            <a:ext cx="3464700" cy="1465407"/>
          </a:xfrm>
          <a:prstGeom prst="rect">
            <a:avLst/>
          </a:prstGeom>
        </p:spPr>
        <p:txBody>
          <a:bodyPr spcFirstLastPara="1" wrap="square" lIns="91425" tIns="0" rIns="91425" bIns="0" anchor="b" anchorCtr="0">
            <a:noAutofit/>
          </a:bodyPr>
          <a:lstStyle/>
          <a:p>
            <a:pPr lvl="0"/>
            <a:r>
              <a:rPr lang="en" sz="3200" dirty="0"/>
              <a:t>PROBLEM and SOLUTION</a:t>
            </a:r>
            <a:endParaRPr sz="3200" dirty="0"/>
          </a:p>
        </p:txBody>
      </p:sp>
      <p:sp>
        <p:nvSpPr>
          <p:cNvPr id="402" name="Google Shape;402;p42"/>
          <p:cNvSpPr txBox="1">
            <a:spLocks noGrp="1"/>
          </p:cNvSpPr>
          <p:nvPr>
            <p:ph type="subTitle" idx="4294967295"/>
          </p:nvPr>
        </p:nvSpPr>
        <p:spPr>
          <a:xfrm>
            <a:off x="8445500" y="4349750"/>
            <a:ext cx="698500" cy="184150"/>
          </a:xfrm>
          <a:prstGeom prst="rect">
            <a:avLst/>
          </a:prstGeom>
        </p:spPr>
        <p:txBody>
          <a:bodyPr spcFirstLastPara="1" wrap="square" lIns="36000" tIns="0" rIns="36000" bIns="0" anchor="ctr" anchorCtr="0">
            <a:noAutofit/>
          </a:bodyPr>
          <a:lstStyle/>
          <a:p>
            <a:pPr marL="0" lvl="0" indent="0" algn="l" rtl="0">
              <a:spcBef>
                <a:spcPts val="0"/>
              </a:spcBef>
              <a:spcAft>
                <a:spcPts val="1200"/>
              </a:spcAft>
              <a:buNone/>
            </a:pPr>
            <a:r>
              <a:rPr lang="en" sz="1200" dirty="0">
                <a:latin typeface="Arimo"/>
                <a:ea typeface="Arimo"/>
                <a:cs typeface="Arimo"/>
                <a:sym typeface="Arimo"/>
              </a:rPr>
              <a:t> </a:t>
            </a:r>
            <a:endParaRPr sz="1200" dirty="0">
              <a:latin typeface="Arimo"/>
              <a:ea typeface="Arimo"/>
              <a:cs typeface="Arimo"/>
              <a:sym typeface="Arimo"/>
            </a:endParaRPr>
          </a:p>
        </p:txBody>
      </p:sp>
      <p:sp>
        <p:nvSpPr>
          <p:cNvPr id="401" name="Google Shape;401;p42"/>
          <p:cNvSpPr txBox="1"/>
          <p:nvPr/>
        </p:nvSpPr>
        <p:spPr>
          <a:xfrm>
            <a:off x="8054874" y="4313576"/>
            <a:ext cx="548700" cy="352500"/>
          </a:xfrm>
          <a:prstGeom prst="rect">
            <a:avLst/>
          </a:prstGeom>
          <a:noFill/>
          <a:ln>
            <a:noFill/>
          </a:ln>
        </p:spPr>
        <p:txBody>
          <a:bodyPr spcFirstLastPara="1" wrap="square" lIns="36000" tIns="0" rIns="36000" bIns="0" anchor="t" anchorCtr="0">
            <a:noAutofit/>
          </a:bodyPr>
          <a:lstStyle/>
          <a:p>
            <a:pPr marL="0" lvl="0" indent="0" algn="r" rtl="0">
              <a:spcBef>
                <a:spcPts val="0"/>
              </a:spcBef>
              <a:spcAft>
                <a:spcPts val="0"/>
              </a:spcAft>
              <a:buNone/>
            </a:pPr>
            <a:r>
              <a:rPr lang="en-US" sz="2400" dirty="0">
                <a:solidFill>
                  <a:schemeClr val="dk1"/>
                </a:solidFill>
                <a:latin typeface="Arimo"/>
                <a:ea typeface="Arimo"/>
                <a:cs typeface="Arimo"/>
                <a:sym typeface="Arimo"/>
              </a:rPr>
              <a:t> </a:t>
            </a:r>
            <a:endParaRPr sz="2400" dirty="0">
              <a:solidFill>
                <a:schemeClr val="dk1"/>
              </a:solidFill>
              <a:latin typeface="Arimo"/>
              <a:ea typeface="Arimo"/>
              <a:cs typeface="Arimo"/>
              <a:sym typeface="Arimo"/>
            </a:endParaRPr>
          </a:p>
        </p:txBody>
      </p:sp>
      <p:cxnSp>
        <p:nvCxnSpPr>
          <p:cNvPr id="403" name="Google Shape;403;p42"/>
          <p:cNvCxnSpPr/>
          <p:nvPr/>
        </p:nvCxnSpPr>
        <p:spPr>
          <a:xfrm>
            <a:off x="729625" y="2424100"/>
            <a:ext cx="4029900" cy="0"/>
          </a:xfrm>
          <a:prstGeom prst="straightConnector1">
            <a:avLst/>
          </a:prstGeom>
          <a:noFill/>
          <a:ln w="9525" cap="flat" cmpd="sng">
            <a:solidFill>
              <a:schemeClr val="dk1"/>
            </a:solidFill>
            <a:prstDash val="solid"/>
            <a:round/>
            <a:headEnd type="none" w="med" len="med"/>
            <a:tailEnd type="none" w="med" len="med"/>
          </a:ln>
        </p:spPr>
      </p:cxnSp>
      <p:pic>
        <p:nvPicPr>
          <p:cNvPr id="404" name="Google Shape;404;p42"/>
          <p:cNvPicPr preferRelativeResize="0"/>
          <p:nvPr/>
        </p:nvPicPr>
        <p:blipFill rotWithShape="1">
          <a:blip r:embed="rId3">
            <a:alphaModFix/>
          </a:blip>
          <a:srcRect l="20617" r="20611"/>
          <a:stretch/>
        </p:blipFill>
        <p:spPr>
          <a:xfrm>
            <a:off x="5336125" y="540000"/>
            <a:ext cx="3267449" cy="370952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08"/>
        <p:cNvGrpSpPr/>
        <p:nvPr/>
      </p:nvGrpSpPr>
      <p:grpSpPr>
        <a:xfrm>
          <a:off x="0" y="0"/>
          <a:ext cx="0" cy="0"/>
          <a:chOff x="0" y="0"/>
          <a:chExt cx="0" cy="0"/>
        </a:xfrm>
      </p:grpSpPr>
      <p:sp>
        <p:nvSpPr>
          <p:cNvPr id="413" name="Google Shape;413;p43"/>
          <p:cNvSpPr txBox="1">
            <a:spLocks noGrp="1"/>
          </p:cNvSpPr>
          <p:nvPr>
            <p:ph type="subTitle" idx="1"/>
          </p:nvPr>
        </p:nvSpPr>
        <p:spPr>
          <a:xfrm>
            <a:off x="794326" y="2336838"/>
            <a:ext cx="697200" cy="183900"/>
          </a:xfrm>
          <a:prstGeom prst="rect">
            <a:avLst/>
          </a:prstGeom>
        </p:spPr>
        <p:txBody>
          <a:bodyPr spcFirstLastPara="1" wrap="square" lIns="36000" tIns="0" rIns="36000" bIns="0" anchor="t" anchorCtr="0">
            <a:noAutofit/>
          </a:bodyPr>
          <a:lstStyle/>
          <a:p>
            <a:pPr marL="0" lvl="0" indent="0" algn="l" rtl="0">
              <a:spcBef>
                <a:spcPts val="0"/>
              </a:spcBef>
              <a:spcAft>
                <a:spcPts val="0"/>
              </a:spcAft>
              <a:buNone/>
            </a:pPr>
            <a:r>
              <a:rPr lang="en" sz="1200" dirty="0">
                <a:latin typeface="Arimo"/>
                <a:ea typeface="Arimo"/>
                <a:cs typeface="Arimo"/>
                <a:sym typeface="Arimo"/>
              </a:rPr>
              <a:t> </a:t>
            </a:r>
            <a:endParaRPr sz="1200" dirty="0">
              <a:latin typeface="Arimo"/>
              <a:ea typeface="Arimo"/>
              <a:cs typeface="Arimo"/>
              <a:sym typeface="Arimo"/>
            </a:endParaRPr>
          </a:p>
        </p:txBody>
      </p:sp>
      <p:sp>
        <p:nvSpPr>
          <p:cNvPr id="409" name="Google Shape;409;p43"/>
          <p:cNvSpPr txBox="1">
            <a:spLocks noGrp="1"/>
          </p:cNvSpPr>
          <p:nvPr>
            <p:ph type="title"/>
          </p:nvPr>
        </p:nvSpPr>
        <p:spPr>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dirty="0"/>
              <a:t>PROBLEM</a:t>
            </a:r>
            <a:endParaRPr dirty="0"/>
          </a:p>
        </p:txBody>
      </p:sp>
      <p:sp>
        <p:nvSpPr>
          <p:cNvPr id="410" name="Google Shape;410;p43"/>
          <p:cNvSpPr txBox="1">
            <a:spLocks noGrp="1"/>
          </p:cNvSpPr>
          <p:nvPr>
            <p:ph type="subTitle" idx="4294967295"/>
          </p:nvPr>
        </p:nvSpPr>
        <p:spPr>
          <a:xfrm flipH="1">
            <a:off x="794325" y="1171474"/>
            <a:ext cx="7637499" cy="1489176"/>
          </a:xfrm>
          <a:prstGeom prst="rect">
            <a:avLst/>
          </a:prstGeom>
        </p:spPr>
        <p:txBody>
          <a:bodyPr spcFirstLastPara="1" wrap="square" lIns="91425" tIns="0" rIns="91425" bIns="0" anchor="t" anchorCtr="0">
            <a:noAutofit/>
          </a:bodyPr>
          <a:lstStyle/>
          <a:p>
            <a:pPr marL="0" lvl="0" indent="0">
              <a:spcBef>
                <a:spcPts val="0"/>
              </a:spcBef>
              <a:buNone/>
            </a:pPr>
            <a:r>
              <a:rPr lang="en-US" sz="1050" dirty="0"/>
              <a:t>In the finance field, stock market and its trends are extremely volatile in nature. It attracts researchers to find techniques in capturing the volatility and predicting its next moves. Investors and market analysts study the market behavior and plan their buy or sell strategies accordingly. As stock market produces large amount of data every day, it is very difficult for an individual to consider all the current and past information for predicting future trend of a stock. Mainly there are two methods for forecasting market trends. One is Technical analysis and other is Fundamental analysis. Technical analysis considers past price and volume to predict the future trend whereas fundamental analysis On the other hand, Fundamental analysis of a business involves analyzing its financial data to get some insights. The efficacy of both technical and fundamental analysis is disputed by the efficient-market hypothesis which states that stock market prices are essentially unpredictable.</a:t>
            </a:r>
            <a:endParaRPr sz="1050" dirty="0"/>
          </a:p>
        </p:txBody>
      </p:sp>
      <p:cxnSp>
        <p:nvCxnSpPr>
          <p:cNvPr id="411" name="Google Shape;411;p43"/>
          <p:cNvCxnSpPr/>
          <p:nvPr/>
        </p:nvCxnSpPr>
        <p:spPr>
          <a:xfrm>
            <a:off x="729625" y="1052525"/>
            <a:ext cx="7702200" cy="0"/>
          </a:xfrm>
          <a:prstGeom prst="straightConnector1">
            <a:avLst/>
          </a:prstGeom>
          <a:noFill/>
          <a:ln w="9525" cap="flat" cmpd="sng">
            <a:solidFill>
              <a:schemeClr val="dk1"/>
            </a:solidFill>
            <a:prstDash val="solid"/>
            <a:round/>
            <a:headEnd type="none" w="med" len="med"/>
            <a:tailEnd type="none" w="med" len="med"/>
          </a:ln>
        </p:spPr>
      </p:cxnSp>
      <p:pic>
        <p:nvPicPr>
          <p:cNvPr id="412" name="Google Shape;412;p43"/>
          <p:cNvPicPr preferRelativeResize="0"/>
          <p:nvPr/>
        </p:nvPicPr>
        <p:blipFill rotWithShape="1">
          <a:blip r:embed="rId3">
            <a:alphaModFix/>
          </a:blip>
          <a:srcRect t="36086" b="36089"/>
          <a:stretch/>
        </p:blipFill>
        <p:spPr>
          <a:xfrm>
            <a:off x="901376" y="3114326"/>
            <a:ext cx="7702200" cy="148917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17"/>
        <p:cNvGrpSpPr/>
        <p:nvPr/>
      </p:nvGrpSpPr>
      <p:grpSpPr>
        <a:xfrm>
          <a:off x="0" y="0"/>
          <a:ext cx="0" cy="0"/>
          <a:chOff x="0" y="0"/>
          <a:chExt cx="0" cy="0"/>
        </a:xfrm>
      </p:grpSpPr>
      <p:sp>
        <p:nvSpPr>
          <p:cNvPr id="421" name="Google Shape;421;p44"/>
          <p:cNvSpPr txBox="1">
            <a:spLocks noGrp="1"/>
          </p:cNvSpPr>
          <p:nvPr>
            <p:ph type="subTitle" idx="1"/>
          </p:nvPr>
        </p:nvSpPr>
        <p:spPr>
          <a:xfrm>
            <a:off x="729628" y="4243588"/>
            <a:ext cx="697200" cy="183900"/>
          </a:xfrm>
          <a:prstGeom prst="rect">
            <a:avLst/>
          </a:prstGeom>
        </p:spPr>
        <p:txBody>
          <a:bodyPr spcFirstLastPara="1" wrap="square" lIns="36000" tIns="0" rIns="36000" bIns="0" anchor="t" anchorCtr="0">
            <a:noAutofit/>
          </a:bodyPr>
          <a:lstStyle/>
          <a:p>
            <a:pPr marL="0" lvl="0" indent="0" algn="l" rtl="0">
              <a:spcBef>
                <a:spcPts val="0"/>
              </a:spcBef>
              <a:spcAft>
                <a:spcPts val="0"/>
              </a:spcAft>
              <a:buNone/>
            </a:pPr>
            <a:r>
              <a:rPr lang="en" sz="1200" dirty="0">
                <a:latin typeface="Arimo"/>
                <a:ea typeface="Arimo"/>
                <a:cs typeface="Arimo"/>
                <a:sym typeface="Arimo"/>
              </a:rPr>
              <a:t> </a:t>
            </a:r>
            <a:endParaRPr sz="1200" dirty="0">
              <a:latin typeface="Arimo"/>
              <a:ea typeface="Arimo"/>
              <a:cs typeface="Arimo"/>
              <a:sym typeface="Arimo"/>
            </a:endParaRPr>
          </a:p>
        </p:txBody>
      </p:sp>
      <p:sp>
        <p:nvSpPr>
          <p:cNvPr id="419" name="Google Shape;419;p44"/>
          <p:cNvSpPr txBox="1">
            <a:spLocks noGrp="1"/>
          </p:cNvSpPr>
          <p:nvPr>
            <p:ph type="title"/>
          </p:nvPr>
        </p:nvSpPr>
        <p:spPr>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SOLUTION</a:t>
            </a:r>
            <a:endParaRPr/>
          </a:p>
        </p:txBody>
      </p:sp>
      <p:sp>
        <p:nvSpPr>
          <p:cNvPr id="418" name="Google Shape;418;p44"/>
          <p:cNvSpPr txBox="1">
            <a:spLocks noGrp="1"/>
          </p:cNvSpPr>
          <p:nvPr>
            <p:ph type="subTitle" idx="4294967295"/>
          </p:nvPr>
        </p:nvSpPr>
        <p:spPr>
          <a:xfrm flipH="1">
            <a:off x="725710" y="3240087"/>
            <a:ext cx="8418287" cy="1825679"/>
          </a:xfrm>
          <a:prstGeom prst="rect">
            <a:avLst/>
          </a:prstGeom>
        </p:spPr>
        <p:txBody>
          <a:bodyPr spcFirstLastPara="1" wrap="square" lIns="91425" tIns="0" rIns="91425" bIns="0" anchor="t" anchorCtr="0">
            <a:noAutofit/>
          </a:bodyPr>
          <a:lstStyle/>
          <a:p>
            <a:pPr marL="0" lvl="0" indent="0">
              <a:spcBef>
                <a:spcPts val="0"/>
              </a:spcBef>
              <a:buNone/>
            </a:pPr>
            <a:r>
              <a:rPr lang="en-US" dirty="0"/>
              <a:t>We assumed that news articles and stock price are related to each other and, news may have capacity to fluctuate stock trend. So, we thoroughly studied this relationship and concluded that stock trend can be predicted using news articles and previous price history. As news articles capture sentiment about the current market, we automate this sentiment detection and based on the words in the news articles, we can get an overall news polarity. If the news is positive, then we can compare with the closing price to verify that the news impact is good in the stock market, so more chances of stock price go high. And if the news is negative, then it may impact the stock price to go down in trend. </a:t>
            </a:r>
            <a:endParaRPr dirty="0"/>
          </a:p>
        </p:txBody>
      </p:sp>
      <p:cxnSp>
        <p:nvCxnSpPr>
          <p:cNvPr id="420" name="Google Shape;420;p44"/>
          <p:cNvCxnSpPr/>
          <p:nvPr/>
        </p:nvCxnSpPr>
        <p:spPr>
          <a:xfrm>
            <a:off x="725713" y="2976920"/>
            <a:ext cx="7702200" cy="0"/>
          </a:xfrm>
          <a:prstGeom prst="straightConnector1">
            <a:avLst/>
          </a:prstGeom>
          <a:noFill/>
          <a:ln w="9525" cap="flat" cmpd="sng">
            <a:solidFill>
              <a:schemeClr val="dk1"/>
            </a:solidFill>
            <a:prstDash val="solid"/>
            <a:round/>
            <a:headEnd type="none" w="med" len="med"/>
            <a:tailEnd type="none" w="med" len="med"/>
          </a:ln>
        </p:spPr>
      </p:cxnSp>
      <p:pic>
        <p:nvPicPr>
          <p:cNvPr id="422" name="Google Shape;422;p44"/>
          <p:cNvPicPr preferRelativeResize="0"/>
          <p:nvPr/>
        </p:nvPicPr>
        <p:blipFill rotWithShape="1">
          <a:blip r:embed="rId3">
            <a:alphaModFix/>
          </a:blip>
          <a:srcRect t="57521" b="14678"/>
          <a:stretch/>
        </p:blipFill>
        <p:spPr>
          <a:xfrm>
            <a:off x="575300" y="540001"/>
            <a:ext cx="8028276" cy="1489176"/>
          </a:xfrm>
          <a:prstGeom prst="rect">
            <a:avLst/>
          </a:prstGeom>
          <a:noFill/>
          <a:ln>
            <a:noFill/>
          </a:ln>
        </p:spPr>
      </p:pic>
      <p:sp>
        <p:nvSpPr>
          <p:cNvPr id="423" name="Google Shape;423;p44"/>
          <p:cNvSpPr txBox="1"/>
          <p:nvPr/>
        </p:nvSpPr>
        <p:spPr>
          <a:xfrm>
            <a:off x="8153563" y="4543425"/>
            <a:ext cx="548700" cy="352500"/>
          </a:xfrm>
          <a:prstGeom prst="rect">
            <a:avLst/>
          </a:prstGeom>
          <a:noFill/>
          <a:ln>
            <a:noFill/>
          </a:ln>
        </p:spPr>
        <p:txBody>
          <a:bodyPr spcFirstLastPara="1" wrap="square" lIns="36000" tIns="0" rIns="36000" bIns="0" anchor="t" anchorCtr="0">
            <a:noAutofit/>
          </a:bodyPr>
          <a:lstStyle/>
          <a:p>
            <a:pPr marL="0" lvl="0" indent="0" algn="r" rtl="0">
              <a:spcBef>
                <a:spcPts val="0"/>
              </a:spcBef>
              <a:spcAft>
                <a:spcPts val="0"/>
              </a:spcAft>
              <a:buNone/>
            </a:pPr>
            <a:r>
              <a:rPr lang="en" sz="2400" dirty="0">
                <a:solidFill>
                  <a:schemeClr val="dk1"/>
                </a:solidFill>
                <a:latin typeface="Arimo"/>
                <a:ea typeface="Arimo"/>
                <a:cs typeface="Arimo"/>
                <a:sym typeface="Arimo"/>
              </a:rPr>
              <a:t> </a:t>
            </a:r>
            <a:endParaRPr sz="2400" dirty="0">
              <a:solidFill>
                <a:schemeClr val="dk1"/>
              </a:solidFill>
              <a:latin typeface="Arimo"/>
              <a:ea typeface="Arimo"/>
              <a:cs typeface="Arimo"/>
              <a:sym typeface="Arimo"/>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sp>
        <p:nvSpPr>
          <p:cNvPr id="313" name="Google Shape;313;p38"/>
          <p:cNvSpPr txBox="1">
            <a:spLocks noGrp="1"/>
          </p:cNvSpPr>
          <p:nvPr>
            <p:ph type="title"/>
          </p:nvPr>
        </p:nvSpPr>
        <p:spPr>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dirty="0"/>
              <a:t>MODELS AND METRICS</a:t>
            </a:r>
            <a:endParaRPr dirty="0"/>
          </a:p>
        </p:txBody>
      </p:sp>
      <p:sp>
        <p:nvSpPr>
          <p:cNvPr id="316" name="Google Shape;316;p38"/>
          <p:cNvSpPr txBox="1">
            <a:spLocks noGrp="1"/>
          </p:cNvSpPr>
          <p:nvPr>
            <p:ph type="subTitle" idx="4294967295"/>
          </p:nvPr>
        </p:nvSpPr>
        <p:spPr>
          <a:xfrm>
            <a:off x="8447088" y="792163"/>
            <a:ext cx="696912" cy="184150"/>
          </a:xfrm>
          <a:prstGeom prst="rect">
            <a:avLst/>
          </a:prstGeom>
        </p:spPr>
        <p:txBody>
          <a:bodyPr spcFirstLastPara="1" wrap="square" lIns="36000" tIns="0" rIns="36000" bIns="0" anchor="t" anchorCtr="0">
            <a:noAutofit/>
          </a:bodyPr>
          <a:lstStyle/>
          <a:p>
            <a:pPr marL="0" lvl="0" indent="0" algn="r" rtl="0">
              <a:spcBef>
                <a:spcPts val="0"/>
              </a:spcBef>
              <a:spcAft>
                <a:spcPts val="1200"/>
              </a:spcAft>
              <a:buNone/>
            </a:pPr>
            <a:r>
              <a:rPr lang="en" sz="1200" dirty="0">
                <a:latin typeface="Arimo"/>
                <a:ea typeface="Arimo"/>
                <a:cs typeface="Arimo"/>
                <a:sym typeface="Arimo"/>
              </a:rPr>
              <a:t> </a:t>
            </a:r>
            <a:endParaRPr sz="1200" dirty="0">
              <a:latin typeface="Arimo"/>
              <a:ea typeface="Arimo"/>
              <a:cs typeface="Arimo"/>
              <a:sym typeface="Arimo"/>
            </a:endParaRPr>
          </a:p>
        </p:txBody>
      </p:sp>
      <p:cxnSp>
        <p:nvCxnSpPr>
          <p:cNvPr id="314" name="Google Shape;314;p38"/>
          <p:cNvCxnSpPr/>
          <p:nvPr/>
        </p:nvCxnSpPr>
        <p:spPr>
          <a:xfrm>
            <a:off x="729625" y="1079099"/>
            <a:ext cx="7692600" cy="0"/>
          </a:xfrm>
          <a:prstGeom prst="straightConnector1">
            <a:avLst/>
          </a:prstGeom>
          <a:noFill/>
          <a:ln w="9525" cap="flat" cmpd="sng">
            <a:solidFill>
              <a:schemeClr val="dk1"/>
            </a:solidFill>
            <a:prstDash val="solid"/>
            <a:round/>
            <a:headEnd type="none" w="med" len="med"/>
            <a:tailEnd type="none" w="med" len="med"/>
          </a:ln>
        </p:spPr>
      </p:cxnSp>
      <p:graphicFrame>
        <p:nvGraphicFramePr>
          <p:cNvPr id="315" name="Google Shape;315;p38"/>
          <p:cNvGraphicFramePr/>
          <p:nvPr>
            <p:extLst>
              <p:ext uri="{D42A27DB-BD31-4B8C-83A1-F6EECF244321}">
                <p14:modId xmlns:p14="http://schemas.microsoft.com/office/powerpoint/2010/main" val="1305793831"/>
              </p:ext>
            </p:extLst>
          </p:nvPr>
        </p:nvGraphicFramePr>
        <p:xfrm>
          <a:off x="919448" y="1438200"/>
          <a:ext cx="7305103" cy="3107875"/>
        </p:xfrm>
        <a:graphic>
          <a:graphicData uri="http://schemas.openxmlformats.org/drawingml/2006/table">
            <a:tbl>
              <a:tblPr>
                <a:noFill/>
                <a:tableStyleId>{AF37DD88-D56E-4EDB-A55D-C469D53C1B08}</a:tableStyleId>
              </a:tblPr>
              <a:tblGrid>
                <a:gridCol w="3694160">
                  <a:extLst>
                    <a:ext uri="{9D8B030D-6E8A-4147-A177-3AD203B41FA5}">
                      <a16:colId xmlns:a16="http://schemas.microsoft.com/office/drawing/2014/main" val="20000"/>
                    </a:ext>
                  </a:extLst>
                </a:gridCol>
                <a:gridCol w="3610943">
                  <a:extLst>
                    <a:ext uri="{9D8B030D-6E8A-4147-A177-3AD203B41FA5}">
                      <a16:colId xmlns:a16="http://schemas.microsoft.com/office/drawing/2014/main" val="20001"/>
                    </a:ext>
                  </a:extLst>
                </a:gridCol>
              </a:tblGrid>
              <a:tr h="621575">
                <a:tc gridSpan="2">
                  <a:txBody>
                    <a:bodyPr/>
                    <a:lstStyle/>
                    <a:p>
                      <a:pPr marL="0" lvl="0" indent="0" algn="l" rtl="0">
                        <a:spcBef>
                          <a:spcPts val="0"/>
                        </a:spcBef>
                        <a:spcAft>
                          <a:spcPts val="0"/>
                        </a:spcAft>
                        <a:buNone/>
                      </a:pPr>
                      <a:r>
                        <a:rPr lang="en-US" sz="2000" b="1" dirty="0">
                          <a:solidFill>
                            <a:schemeClr val="dk1"/>
                          </a:solidFill>
                          <a:latin typeface="Arimo"/>
                          <a:ea typeface="Arimo"/>
                          <a:cs typeface="Arimo"/>
                          <a:sym typeface="Arimo"/>
                        </a:rPr>
                        <a:t>Name </a:t>
                      </a:r>
                      <a:endParaRPr sz="2000" b="1" dirty="0">
                        <a:solidFill>
                          <a:schemeClr val="dk1"/>
                        </a:solidFill>
                        <a:latin typeface="Arimo"/>
                        <a:ea typeface="Arimo"/>
                        <a:cs typeface="Arimo"/>
                        <a:sym typeface="Arimo"/>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val="10000"/>
                  </a:ext>
                </a:extLst>
              </a:tr>
              <a:tr h="621575">
                <a:tc>
                  <a:txBody>
                    <a:bodyPr/>
                    <a:lstStyle/>
                    <a:p>
                      <a:pPr marL="0" lvl="0" indent="0" algn="l" rtl="0">
                        <a:spcBef>
                          <a:spcPts val="0"/>
                        </a:spcBef>
                        <a:spcAft>
                          <a:spcPts val="0"/>
                        </a:spcAft>
                        <a:buNone/>
                      </a:pPr>
                      <a:r>
                        <a:rPr lang="en-US" sz="1600" b="1" dirty="0">
                          <a:solidFill>
                            <a:schemeClr val="dk1"/>
                          </a:solidFill>
                          <a:latin typeface="Arimo"/>
                          <a:ea typeface="Arimo"/>
                          <a:cs typeface="Arimo"/>
                          <a:sym typeface="Arimo"/>
                        </a:rPr>
                        <a:t>Random Forest Regressor</a:t>
                      </a:r>
                      <a:endParaRPr sz="1600" b="1" dirty="0">
                        <a:solidFill>
                          <a:schemeClr val="dk1"/>
                        </a:solidFill>
                        <a:latin typeface="Arimo"/>
                        <a:ea typeface="Arimo"/>
                        <a:cs typeface="Arimo"/>
                        <a:sym typeface="Arimo"/>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600" b="1" dirty="0">
                          <a:solidFill>
                            <a:schemeClr val="dk1"/>
                          </a:solidFill>
                          <a:latin typeface="Bellota Text"/>
                          <a:ea typeface="Bellota Text"/>
                          <a:cs typeface="Bellota Text"/>
                          <a:sym typeface="Bellota Text"/>
                        </a:rPr>
                        <a:t>6.0515</a:t>
                      </a:r>
                      <a:r>
                        <a:rPr lang="en" sz="1200" b="1" dirty="0">
                          <a:solidFill>
                            <a:schemeClr val="dk1"/>
                          </a:solidFill>
                          <a:latin typeface="Bellota Text"/>
                          <a:ea typeface="Bellota Text"/>
                          <a:cs typeface="Bellota Text"/>
                          <a:sym typeface="Bellota Text"/>
                        </a:rPr>
                        <a:t>(Root Mean Squared Error)</a:t>
                      </a:r>
                      <a:endParaRPr sz="1200" b="1" dirty="0">
                        <a:solidFill>
                          <a:schemeClr val="dk1"/>
                        </a:solidFill>
                        <a:latin typeface="Bellota Text"/>
                        <a:ea typeface="Bellota Text"/>
                        <a:cs typeface="Bellota Text"/>
                        <a:sym typeface="Bellota Tex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621575">
                <a:tc>
                  <a:txBody>
                    <a:bodyPr/>
                    <a:lstStyle/>
                    <a:p>
                      <a:pPr marL="0" lvl="0" indent="0" algn="l" rtl="0">
                        <a:spcBef>
                          <a:spcPts val="0"/>
                        </a:spcBef>
                        <a:spcAft>
                          <a:spcPts val="0"/>
                        </a:spcAft>
                        <a:buNone/>
                      </a:pPr>
                      <a:r>
                        <a:rPr lang="en-US" sz="1600" b="1" dirty="0">
                          <a:solidFill>
                            <a:schemeClr val="dk1"/>
                          </a:solidFill>
                          <a:latin typeface="Arimo"/>
                          <a:ea typeface="Arimo"/>
                          <a:cs typeface="Arimo"/>
                          <a:sym typeface="Arimo"/>
                        </a:rPr>
                        <a:t>K Nearest Neighbor</a:t>
                      </a:r>
                      <a:endParaRPr sz="1600" b="1" dirty="0">
                        <a:solidFill>
                          <a:schemeClr val="dk1"/>
                        </a:solidFill>
                        <a:latin typeface="Arimo"/>
                        <a:ea typeface="Arimo"/>
                        <a:cs typeface="Arimo"/>
                        <a:sym typeface="Arimo"/>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US" sz="1600" b="1" dirty="0">
                          <a:solidFill>
                            <a:schemeClr val="dk1"/>
                          </a:solidFill>
                          <a:latin typeface="Bellota Text"/>
                          <a:ea typeface="Bellota Text"/>
                          <a:cs typeface="Bellota Text"/>
                          <a:sym typeface="Bellota Text"/>
                        </a:rPr>
                        <a:t>76.15% </a:t>
                      </a:r>
                      <a:r>
                        <a:rPr lang="en-US" sz="1200" b="1" dirty="0">
                          <a:solidFill>
                            <a:schemeClr val="dk1"/>
                          </a:solidFill>
                          <a:latin typeface="Bellota Text"/>
                          <a:ea typeface="Bellota Text"/>
                          <a:cs typeface="Bellota Text"/>
                          <a:sym typeface="Bellota Text"/>
                        </a:rPr>
                        <a:t>(accuracy score)</a:t>
                      </a:r>
                      <a:endParaRPr sz="1200" b="1" dirty="0">
                        <a:solidFill>
                          <a:schemeClr val="dk1"/>
                        </a:solidFill>
                        <a:latin typeface="Bellota Text"/>
                        <a:ea typeface="Bellota Text"/>
                        <a:cs typeface="Bellota Text"/>
                        <a:sym typeface="Bellota Tex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621575">
                <a:tc>
                  <a:txBody>
                    <a:bodyPr/>
                    <a:lstStyle/>
                    <a:p>
                      <a:pPr marL="0" lvl="0" indent="0" algn="l" rtl="0">
                        <a:spcBef>
                          <a:spcPts val="0"/>
                        </a:spcBef>
                        <a:spcAft>
                          <a:spcPts val="0"/>
                        </a:spcAft>
                        <a:buNone/>
                      </a:pPr>
                      <a:r>
                        <a:rPr lang="en-US" sz="1600" b="1" dirty="0">
                          <a:solidFill>
                            <a:schemeClr val="dk1"/>
                          </a:solidFill>
                          <a:latin typeface="Arimo"/>
                          <a:ea typeface="Arimo"/>
                          <a:cs typeface="Arimo"/>
                          <a:sym typeface="Arimo"/>
                        </a:rPr>
                        <a:t>Decision Tree</a:t>
                      </a:r>
                      <a:endParaRPr sz="1600" b="1" dirty="0">
                        <a:solidFill>
                          <a:schemeClr val="dk1"/>
                        </a:solidFill>
                        <a:latin typeface="Arimo"/>
                        <a:ea typeface="Arimo"/>
                        <a:cs typeface="Arimo"/>
                        <a:sym typeface="Arimo"/>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600" b="1" dirty="0">
                          <a:solidFill>
                            <a:schemeClr val="dk1"/>
                          </a:solidFill>
                          <a:latin typeface="Bellota Text"/>
                          <a:ea typeface="Bellota Text"/>
                          <a:cs typeface="Bellota Text"/>
                          <a:sym typeface="Bellota Text"/>
                        </a:rPr>
                        <a:t>65.03 </a:t>
                      </a:r>
                      <a:r>
                        <a:rPr lang="en-US" sz="1200" b="1" dirty="0">
                          <a:solidFill>
                            <a:schemeClr val="dk1"/>
                          </a:solidFill>
                          <a:latin typeface="Bellota Text"/>
                          <a:ea typeface="Bellota Text"/>
                          <a:cs typeface="Bellota Text"/>
                          <a:sym typeface="Bellota Text"/>
                        </a:rPr>
                        <a:t>(accuracy score)</a:t>
                      </a:r>
                      <a:endParaRPr sz="1200" b="1" dirty="0">
                        <a:solidFill>
                          <a:schemeClr val="dk1"/>
                        </a:solidFill>
                        <a:latin typeface="Bellota Text"/>
                        <a:ea typeface="Bellota Text"/>
                        <a:cs typeface="Bellota Text"/>
                        <a:sym typeface="Bellota Tex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621575">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600" b="1" dirty="0">
                          <a:solidFill>
                            <a:schemeClr val="dk1"/>
                          </a:solidFill>
                          <a:latin typeface="Arimo"/>
                          <a:ea typeface="Arimo"/>
                          <a:cs typeface="Arimo"/>
                          <a:sym typeface="Arimo"/>
                        </a:rPr>
                        <a:t>Decision Tree Regressor</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600" b="1" dirty="0">
                          <a:solidFill>
                            <a:schemeClr val="dk1"/>
                          </a:solidFill>
                          <a:latin typeface="Bellota Text"/>
                          <a:ea typeface="Bellota Text"/>
                          <a:cs typeface="Bellota Text"/>
                          <a:sym typeface="Bellota Text"/>
                        </a:rPr>
                        <a:t>8.873</a:t>
                      </a:r>
                      <a:r>
                        <a:rPr lang="en" sz="1200" b="1" dirty="0">
                          <a:solidFill>
                            <a:schemeClr val="dk1"/>
                          </a:solidFill>
                          <a:latin typeface="Bellota Text"/>
                          <a:ea typeface="Bellota Text"/>
                          <a:cs typeface="Bellota Text"/>
                          <a:sym typeface="Bellota Text"/>
                        </a:rPr>
                        <a:t>(Root Mean Squared Error)</a:t>
                      </a:r>
                      <a:endParaRPr sz="1200" b="1" dirty="0">
                        <a:solidFill>
                          <a:schemeClr val="dk1"/>
                        </a:solidFill>
                        <a:latin typeface="Bellota Text"/>
                        <a:ea typeface="Bellota Text"/>
                        <a:cs typeface="Bellota Text"/>
                        <a:sym typeface="Bellota Tex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322" name="Google Shape;322;p38"/>
          <p:cNvSpPr txBox="1"/>
          <p:nvPr/>
        </p:nvSpPr>
        <p:spPr>
          <a:xfrm>
            <a:off x="8054875" y="4253625"/>
            <a:ext cx="548700" cy="352500"/>
          </a:xfrm>
          <a:prstGeom prst="rect">
            <a:avLst/>
          </a:prstGeom>
          <a:noFill/>
          <a:ln>
            <a:noFill/>
          </a:ln>
        </p:spPr>
        <p:txBody>
          <a:bodyPr spcFirstLastPara="1" wrap="square" lIns="36000" tIns="0" rIns="36000" bIns="0" anchor="t" anchorCtr="0">
            <a:noAutofit/>
          </a:bodyPr>
          <a:lstStyle/>
          <a:p>
            <a:pPr marL="0" lvl="0" indent="0" algn="r" rtl="0">
              <a:spcBef>
                <a:spcPts val="0"/>
              </a:spcBef>
              <a:spcAft>
                <a:spcPts val="0"/>
              </a:spcAft>
              <a:buNone/>
            </a:pPr>
            <a:r>
              <a:rPr lang="en" sz="2400" dirty="0">
                <a:solidFill>
                  <a:schemeClr val="dk1"/>
                </a:solidFill>
                <a:latin typeface="Arimo"/>
                <a:ea typeface="Arimo"/>
                <a:cs typeface="Arimo"/>
                <a:sym typeface="Arimo"/>
              </a:rPr>
              <a:t> </a:t>
            </a:r>
            <a:endParaRPr sz="2400" dirty="0">
              <a:solidFill>
                <a:schemeClr val="dk1"/>
              </a:solidFill>
              <a:latin typeface="Arimo"/>
              <a:ea typeface="Arimo"/>
              <a:cs typeface="Arimo"/>
              <a:sym typeface="Arimo"/>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35"/>
          <p:cNvSpPr txBox="1">
            <a:spLocks noGrp="1"/>
          </p:cNvSpPr>
          <p:nvPr>
            <p:ph type="title"/>
          </p:nvPr>
        </p:nvSpPr>
        <p:spPr>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dirty="0"/>
              <a:t>APPLICATION STRUCTURE</a:t>
            </a:r>
            <a:endParaRPr dirty="0"/>
          </a:p>
        </p:txBody>
      </p:sp>
      <p:sp>
        <p:nvSpPr>
          <p:cNvPr id="264" name="Google Shape;264;p35"/>
          <p:cNvSpPr txBox="1">
            <a:spLocks noGrp="1"/>
          </p:cNvSpPr>
          <p:nvPr>
            <p:ph type="subTitle" idx="4294967295"/>
          </p:nvPr>
        </p:nvSpPr>
        <p:spPr>
          <a:xfrm flipH="1">
            <a:off x="4095701" y="3032443"/>
            <a:ext cx="2127250" cy="544513"/>
          </a:xfrm>
          <a:prstGeom prst="rect">
            <a:avLst/>
          </a:prstGeom>
        </p:spPr>
        <p:txBody>
          <a:bodyPr spcFirstLastPara="1" wrap="square" lIns="91425" tIns="0" rIns="91425" bIns="0" anchor="t" anchorCtr="0">
            <a:noAutofit/>
          </a:bodyPr>
          <a:lstStyle/>
          <a:p>
            <a:pPr marL="0" lvl="0" indent="0" algn="ctr" rtl="0">
              <a:spcBef>
                <a:spcPts val="0"/>
              </a:spcBef>
              <a:spcAft>
                <a:spcPts val="1200"/>
              </a:spcAft>
              <a:buNone/>
            </a:pPr>
            <a:r>
              <a:rPr lang="en" b="1" dirty="0">
                <a:latin typeface="Arimo"/>
                <a:ea typeface="Arimo"/>
                <a:cs typeface="Arimo"/>
                <a:sym typeface="Arimo"/>
              </a:rPr>
              <a:t>TREND</a:t>
            </a:r>
            <a:endParaRPr b="1" dirty="0">
              <a:latin typeface="Arimo"/>
              <a:ea typeface="Arimo"/>
              <a:cs typeface="Arimo"/>
              <a:sym typeface="Arimo"/>
            </a:endParaRPr>
          </a:p>
        </p:txBody>
      </p:sp>
      <p:sp>
        <p:nvSpPr>
          <p:cNvPr id="265" name="Google Shape;265;p35"/>
          <p:cNvSpPr txBox="1">
            <a:spLocks noGrp="1"/>
          </p:cNvSpPr>
          <p:nvPr>
            <p:ph type="subTitle" idx="4294967295"/>
          </p:nvPr>
        </p:nvSpPr>
        <p:spPr>
          <a:xfrm flipH="1">
            <a:off x="712650" y="1854035"/>
            <a:ext cx="2127250" cy="546100"/>
          </a:xfrm>
          <a:prstGeom prst="rect">
            <a:avLst/>
          </a:prstGeom>
        </p:spPr>
        <p:txBody>
          <a:bodyPr spcFirstLastPara="1" wrap="square" lIns="91425" tIns="0" rIns="91425" bIns="0" anchor="t" anchorCtr="0">
            <a:noAutofit/>
          </a:bodyPr>
          <a:lstStyle/>
          <a:p>
            <a:pPr marL="0" lvl="0" indent="0" algn="ctr" rtl="0">
              <a:spcBef>
                <a:spcPts val="0"/>
              </a:spcBef>
              <a:spcAft>
                <a:spcPts val="1200"/>
              </a:spcAft>
              <a:buNone/>
            </a:pPr>
            <a:r>
              <a:rPr lang="en" b="1" dirty="0">
                <a:latin typeface="Arimo"/>
                <a:ea typeface="Arimo"/>
                <a:cs typeface="Arimo"/>
                <a:sym typeface="Arimo"/>
              </a:rPr>
              <a:t>INTRODUCTION</a:t>
            </a:r>
            <a:endParaRPr b="1" dirty="0">
              <a:latin typeface="Arimo"/>
              <a:ea typeface="Arimo"/>
              <a:cs typeface="Arimo"/>
              <a:sym typeface="Arimo"/>
            </a:endParaRPr>
          </a:p>
        </p:txBody>
      </p:sp>
      <p:sp>
        <p:nvSpPr>
          <p:cNvPr id="266" name="Google Shape;266;p35"/>
          <p:cNvSpPr txBox="1">
            <a:spLocks noGrp="1"/>
          </p:cNvSpPr>
          <p:nvPr>
            <p:ph type="subTitle" idx="4294967295"/>
          </p:nvPr>
        </p:nvSpPr>
        <p:spPr>
          <a:xfrm flipH="1">
            <a:off x="1968451" y="3032443"/>
            <a:ext cx="2127250" cy="544513"/>
          </a:xfrm>
          <a:prstGeom prst="rect">
            <a:avLst/>
          </a:prstGeom>
        </p:spPr>
        <p:txBody>
          <a:bodyPr spcFirstLastPara="1" wrap="square" lIns="91425" tIns="0" rIns="91425" bIns="0" anchor="t" anchorCtr="0">
            <a:noAutofit/>
          </a:bodyPr>
          <a:lstStyle/>
          <a:p>
            <a:pPr marL="0" lvl="0" indent="0" algn="ctr" rtl="0">
              <a:spcBef>
                <a:spcPts val="0"/>
              </a:spcBef>
              <a:spcAft>
                <a:spcPts val="1200"/>
              </a:spcAft>
              <a:buNone/>
            </a:pPr>
            <a:r>
              <a:rPr lang="en" b="1" dirty="0">
                <a:latin typeface="Arimo"/>
                <a:ea typeface="Arimo"/>
                <a:cs typeface="Arimo"/>
                <a:sym typeface="Arimo"/>
              </a:rPr>
              <a:t>MODEL METRICS</a:t>
            </a:r>
            <a:endParaRPr b="1" dirty="0">
              <a:latin typeface="Arimo"/>
              <a:ea typeface="Arimo"/>
              <a:cs typeface="Arimo"/>
              <a:sym typeface="Arimo"/>
            </a:endParaRPr>
          </a:p>
        </p:txBody>
      </p:sp>
      <p:sp>
        <p:nvSpPr>
          <p:cNvPr id="267" name="Google Shape;267;p35"/>
          <p:cNvSpPr txBox="1">
            <a:spLocks noGrp="1"/>
          </p:cNvSpPr>
          <p:nvPr>
            <p:ph type="subTitle" idx="4294967295"/>
          </p:nvPr>
        </p:nvSpPr>
        <p:spPr>
          <a:xfrm flipH="1">
            <a:off x="3120125" y="1853487"/>
            <a:ext cx="2127250" cy="546100"/>
          </a:xfrm>
          <a:prstGeom prst="rect">
            <a:avLst/>
          </a:prstGeom>
        </p:spPr>
        <p:txBody>
          <a:bodyPr spcFirstLastPara="1" wrap="square" lIns="91425" tIns="0" rIns="91425" bIns="0" anchor="t" anchorCtr="0">
            <a:noAutofit/>
          </a:bodyPr>
          <a:lstStyle/>
          <a:p>
            <a:pPr marL="0" lvl="0" indent="0" algn="ctr" rtl="0">
              <a:spcBef>
                <a:spcPts val="0"/>
              </a:spcBef>
              <a:spcAft>
                <a:spcPts val="1200"/>
              </a:spcAft>
              <a:buNone/>
            </a:pPr>
            <a:r>
              <a:rPr lang="en" b="1" dirty="0">
                <a:latin typeface="Arimo"/>
                <a:ea typeface="Arimo"/>
                <a:cs typeface="Arimo"/>
                <a:sym typeface="Arimo"/>
              </a:rPr>
              <a:t>PREDICTIONS</a:t>
            </a:r>
            <a:endParaRPr b="1" dirty="0">
              <a:latin typeface="Arimo"/>
              <a:ea typeface="Arimo"/>
              <a:cs typeface="Arimo"/>
              <a:sym typeface="Arimo"/>
            </a:endParaRPr>
          </a:p>
        </p:txBody>
      </p:sp>
      <p:sp>
        <p:nvSpPr>
          <p:cNvPr id="270" name="Google Shape;270;p35"/>
          <p:cNvSpPr txBox="1">
            <a:spLocks noGrp="1"/>
          </p:cNvSpPr>
          <p:nvPr>
            <p:ph type="subTitle" idx="4294967295"/>
          </p:nvPr>
        </p:nvSpPr>
        <p:spPr>
          <a:xfrm flipH="1">
            <a:off x="5318125" y="1854646"/>
            <a:ext cx="2127250" cy="546100"/>
          </a:xfrm>
          <a:prstGeom prst="rect">
            <a:avLst/>
          </a:prstGeom>
        </p:spPr>
        <p:txBody>
          <a:bodyPr spcFirstLastPara="1" wrap="square" lIns="91425" tIns="0" rIns="91425" bIns="0" anchor="t" anchorCtr="0">
            <a:noAutofit/>
          </a:bodyPr>
          <a:lstStyle/>
          <a:p>
            <a:pPr marL="0" lvl="0" indent="0" algn="ctr" rtl="0">
              <a:spcBef>
                <a:spcPts val="0"/>
              </a:spcBef>
              <a:spcAft>
                <a:spcPts val="1200"/>
              </a:spcAft>
              <a:buNone/>
            </a:pPr>
            <a:r>
              <a:rPr lang="en" b="1" dirty="0">
                <a:latin typeface="Arimo"/>
                <a:ea typeface="Arimo"/>
                <a:cs typeface="Arimo"/>
                <a:sym typeface="Arimo"/>
              </a:rPr>
              <a:t>NEWS SENTIMENT</a:t>
            </a:r>
            <a:endParaRPr b="1" dirty="0">
              <a:latin typeface="Arimo"/>
              <a:ea typeface="Arimo"/>
              <a:cs typeface="Arimo"/>
              <a:sym typeface="Arimo"/>
            </a:endParaRPr>
          </a:p>
        </p:txBody>
      </p:sp>
      <p:sp>
        <p:nvSpPr>
          <p:cNvPr id="271" name="Google Shape;271;p35"/>
          <p:cNvSpPr txBox="1">
            <a:spLocks noGrp="1"/>
          </p:cNvSpPr>
          <p:nvPr>
            <p:ph type="subTitle" idx="4294967295"/>
          </p:nvPr>
        </p:nvSpPr>
        <p:spPr>
          <a:xfrm flipH="1">
            <a:off x="6298700" y="2837128"/>
            <a:ext cx="2127250" cy="544513"/>
          </a:xfrm>
          <a:prstGeom prst="rect">
            <a:avLst/>
          </a:prstGeom>
        </p:spPr>
        <p:txBody>
          <a:bodyPr spcFirstLastPara="1" wrap="square" lIns="91425" tIns="0" rIns="91425" bIns="0" anchor="t" anchorCtr="0">
            <a:noAutofit/>
          </a:bodyPr>
          <a:lstStyle/>
          <a:p>
            <a:pPr marL="0" lvl="0" indent="0" algn="ctr" rtl="0">
              <a:spcBef>
                <a:spcPts val="0"/>
              </a:spcBef>
              <a:spcAft>
                <a:spcPts val="1200"/>
              </a:spcAft>
              <a:buNone/>
            </a:pPr>
            <a:r>
              <a:rPr lang="en-US" b="1" dirty="0">
                <a:latin typeface="Arimo"/>
                <a:ea typeface="Arimo"/>
                <a:cs typeface="Arimo"/>
                <a:sym typeface="Arimo"/>
              </a:rPr>
              <a:t>NEWS ARTICLES AND LINKS</a:t>
            </a:r>
            <a:endParaRPr b="1" dirty="0">
              <a:latin typeface="Arimo"/>
              <a:ea typeface="Arimo"/>
              <a:cs typeface="Arimo"/>
              <a:sym typeface="Arimo"/>
            </a:endParaRPr>
          </a:p>
        </p:txBody>
      </p:sp>
      <p:cxnSp>
        <p:nvCxnSpPr>
          <p:cNvPr id="268" name="Google Shape;268;p35"/>
          <p:cNvCxnSpPr/>
          <p:nvPr/>
        </p:nvCxnSpPr>
        <p:spPr>
          <a:xfrm>
            <a:off x="729625" y="1079100"/>
            <a:ext cx="7696500" cy="0"/>
          </a:xfrm>
          <a:prstGeom prst="straightConnector1">
            <a:avLst/>
          </a:prstGeom>
          <a:noFill/>
          <a:ln w="9525" cap="flat" cmpd="sng">
            <a:solidFill>
              <a:schemeClr val="dk1"/>
            </a:solidFill>
            <a:prstDash val="solid"/>
            <a:round/>
            <a:headEnd type="none" w="med" len="med"/>
            <a:tailEnd type="none" w="med" len="med"/>
          </a:ln>
        </p:spPr>
      </p:cxnSp>
      <p:grpSp>
        <p:nvGrpSpPr>
          <p:cNvPr id="278" name="Google Shape;278;p35"/>
          <p:cNvGrpSpPr/>
          <p:nvPr/>
        </p:nvGrpSpPr>
        <p:grpSpPr>
          <a:xfrm>
            <a:off x="783400" y="2191863"/>
            <a:ext cx="7616100" cy="130800"/>
            <a:chOff x="783400" y="2191863"/>
            <a:chExt cx="7616100" cy="130800"/>
          </a:xfrm>
        </p:grpSpPr>
        <p:cxnSp>
          <p:nvCxnSpPr>
            <p:cNvPr id="279" name="Google Shape;279;p35"/>
            <p:cNvCxnSpPr/>
            <p:nvPr/>
          </p:nvCxnSpPr>
          <p:spPr>
            <a:xfrm>
              <a:off x="783400" y="2257263"/>
              <a:ext cx="7616100" cy="0"/>
            </a:xfrm>
            <a:prstGeom prst="straightConnector1">
              <a:avLst/>
            </a:prstGeom>
            <a:noFill/>
            <a:ln w="9525" cap="flat" cmpd="sng">
              <a:solidFill>
                <a:schemeClr val="dk1"/>
              </a:solidFill>
              <a:prstDash val="solid"/>
              <a:round/>
              <a:headEnd type="none" w="med" len="med"/>
              <a:tailEnd type="none" w="med" len="med"/>
            </a:ln>
          </p:spPr>
        </p:cxnSp>
        <p:cxnSp>
          <p:nvCxnSpPr>
            <p:cNvPr id="280" name="Google Shape;280;p35"/>
            <p:cNvCxnSpPr/>
            <p:nvPr/>
          </p:nvCxnSpPr>
          <p:spPr>
            <a:xfrm>
              <a:off x="1776275" y="2191863"/>
              <a:ext cx="0" cy="130800"/>
            </a:xfrm>
            <a:prstGeom prst="straightConnector1">
              <a:avLst/>
            </a:prstGeom>
            <a:noFill/>
            <a:ln w="9525" cap="flat" cmpd="sng">
              <a:solidFill>
                <a:schemeClr val="dk1"/>
              </a:solidFill>
              <a:prstDash val="solid"/>
              <a:round/>
              <a:headEnd type="none" w="med" len="med"/>
              <a:tailEnd type="none" w="med" len="med"/>
            </a:ln>
          </p:spPr>
        </p:cxnSp>
        <p:cxnSp>
          <p:nvCxnSpPr>
            <p:cNvPr id="281" name="Google Shape;281;p35"/>
            <p:cNvCxnSpPr/>
            <p:nvPr/>
          </p:nvCxnSpPr>
          <p:spPr>
            <a:xfrm>
              <a:off x="4020975" y="2191863"/>
              <a:ext cx="0" cy="130800"/>
            </a:xfrm>
            <a:prstGeom prst="straightConnector1">
              <a:avLst/>
            </a:prstGeom>
            <a:noFill/>
            <a:ln w="9525" cap="flat" cmpd="sng">
              <a:solidFill>
                <a:schemeClr val="dk1"/>
              </a:solidFill>
              <a:prstDash val="solid"/>
              <a:round/>
              <a:headEnd type="none" w="med" len="med"/>
              <a:tailEnd type="none" w="med" len="med"/>
            </a:ln>
          </p:spPr>
        </p:cxnSp>
        <p:cxnSp>
          <p:nvCxnSpPr>
            <p:cNvPr id="282" name="Google Shape;282;p35"/>
            <p:cNvCxnSpPr/>
            <p:nvPr/>
          </p:nvCxnSpPr>
          <p:spPr>
            <a:xfrm>
              <a:off x="6248550" y="2191863"/>
              <a:ext cx="0" cy="130800"/>
            </a:xfrm>
            <a:prstGeom prst="straightConnector1">
              <a:avLst/>
            </a:prstGeom>
            <a:noFill/>
            <a:ln w="9525" cap="flat" cmpd="sng">
              <a:solidFill>
                <a:schemeClr val="dk1"/>
              </a:solidFill>
              <a:prstDash val="solid"/>
              <a:round/>
              <a:headEnd type="none" w="med" len="med"/>
              <a:tailEnd type="none" w="med" len="med"/>
            </a:ln>
          </p:spPr>
        </p:cxnSp>
      </p:grpSp>
      <p:grpSp>
        <p:nvGrpSpPr>
          <p:cNvPr id="283" name="Google Shape;283;p35"/>
          <p:cNvGrpSpPr/>
          <p:nvPr/>
        </p:nvGrpSpPr>
        <p:grpSpPr>
          <a:xfrm>
            <a:off x="783400" y="3304700"/>
            <a:ext cx="7616100" cy="130800"/>
            <a:chOff x="783400" y="3304700"/>
            <a:chExt cx="7616100" cy="130800"/>
          </a:xfrm>
        </p:grpSpPr>
        <p:cxnSp>
          <p:nvCxnSpPr>
            <p:cNvPr id="284" name="Google Shape;284;p35"/>
            <p:cNvCxnSpPr/>
            <p:nvPr/>
          </p:nvCxnSpPr>
          <p:spPr>
            <a:xfrm>
              <a:off x="783400" y="3370100"/>
              <a:ext cx="7616100" cy="0"/>
            </a:xfrm>
            <a:prstGeom prst="straightConnector1">
              <a:avLst/>
            </a:prstGeom>
            <a:noFill/>
            <a:ln w="9525" cap="flat" cmpd="sng">
              <a:solidFill>
                <a:schemeClr val="dk1"/>
              </a:solidFill>
              <a:prstDash val="solid"/>
              <a:round/>
              <a:headEnd type="none" w="med" len="med"/>
              <a:tailEnd type="none" w="med" len="med"/>
            </a:ln>
          </p:spPr>
        </p:cxnSp>
        <p:cxnSp>
          <p:nvCxnSpPr>
            <p:cNvPr id="285" name="Google Shape;285;p35"/>
            <p:cNvCxnSpPr/>
            <p:nvPr/>
          </p:nvCxnSpPr>
          <p:spPr>
            <a:xfrm>
              <a:off x="2956650" y="3304700"/>
              <a:ext cx="0" cy="130800"/>
            </a:xfrm>
            <a:prstGeom prst="straightConnector1">
              <a:avLst/>
            </a:prstGeom>
            <a:noFill/>
            <a:ln w="9525" cap="flat" cmpd="sng">
              <a:solidFill>
                <a:schemeClr val="dk1"/>
              </a:solidFill>
              <a:prstDash val="solid"/>
              <a:round/>
              <a:headEnd type="none" w="med" len="med"/>
              <a:tailEnd type="none" w="med" len="med"/>
            </a:ln>
          </p:spPr>
        </p:cxnSp>
        <p:cxnSp>
          <p:nvCxnSpPr>
            <p:cNvPr id="286" name="Google Shape;286;p35"/>
            <p:cNvCxnSpPr/>
            <p:nvPr/>
          </p:nvCxnSpPr>
          <p:spPr>
            <a:xfrm>
              <a:off x="5184575" y="3304700"/>
              <a:ext cx="0" cy="130800"/>
            </a:xfrm>
            <a:prstGeom prst="straightConnector1">
              <a:avLst/>
            </a:prstGeom>
            <a:noFill/>
            <a:ln w="9525" cap="flat" cmpd="sng">
              <a:solidFill>
                <a:schemeClr val="dk1"/>
              </a:solidFill>
              <a:prstDash val="solid"/>
              <a:round/>
              <a:headEnd type="none" w="med" len="med"/>
              <a:tailEnd type="none" w="med" len="med"/>
            </a:ln>
          </p:spPr>
        </p:cxnSp>
        <p:cxnSp>
          <p:nvCxnSpPr>
            <p:cNvPr id="287" name="Google Shape;287;p35"/>
            <p:cNvCxnSpPr/>
            <p:nvPr/>
          </p:nvCxnSpPr>
          <p:spPr>
            <a:xfrm>
              <a:off x="7362325" y="3304700"/>
              <a:ext cx="0" cy="1308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{F2DC4EB6-D77C-A04B-A2D2-00D87186574A}tf10001069</Template>
  <TotalTime>14</TotalTime>
  <Words>710</Words>
  <Application>Microsoft Macintosh PowerPoint</Application>
  <PresentationFormat>On-screen Show (16:9)</PresentationFormat>
  <Paragraphs>73</Paragraphs>
  <Slides>17</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Bellota Text</vt:lpstr>
      <vt:lpstr>Century Gothic</vt:lpstr>
      <vt:lpstr>Wingdings 3</vt:lpstr>
      <vt:lpstr>Arimo</vt:lpstr>
      <vt:lpstr>Arial</vt:lpstr>
      <vt:lpstr>Wisp</vt:lpstr>
      <vt:lpstr>STOCK PORTFOLIO MANAGEMENT</vt:lpstr>
      <vt:lpstr>TABLE OF CONTENTS</vt:lpstr>
      <vt:lpstr>INTRODUCTION</vt:lpstr>
      <vt:lpstr>Background</vt:lpstr>
      <vt:lpstr>Motivation, Problem Statement and Solution </vt:lpstr>
      <vt:lpstr>PROBLEM</vt:lpstr>
      <vt:lpstr>SOLUTION</vt:lpstr>
      <vt:lpstr>MODELS AND METRICS</vt:lpstr>
      <vt:lpstr>APPLICATION STRUCTURE</vt:lpstr>
      <vt:lpstr>APPLICATION OVERVIEW</vt:lpstr>
      <vt:lpstr>Charts</vt:lpstr>
      <vt:lpstr>PowerPoint Presentation</vt:lpstr>
      <vt:lpstr>PowerPoint Presentation</vt:lpstr>
      <vt:lpstr>PowerPoint Presentation</vt:lpstr>
      <vt:lpstr>PowerPoint Presentation</vt:lpstr>
      <vt:lpstr>PRODUCT DEMO</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STOCK PORTFOLIO MANAGEMENT</dc:title>
  <cp:lastModifiedBy>Sai Karteek Edumudi</cp:lastModifiedBy>
  <cp:revision>3</cp:revision>
  <dcterms:modified xsi:type="dcterms:W3CDTF">2022-05-18T19:28:12Z</dcterms:modified>
</cp:coreProperties>
</file>